
<file path=[Content_Types].xml><?xml version="1.0" encoding="utf-8"?>
<Types xmlns="http://schemas.openxmlformats.org/package/2006/content-types">
  <Default Extension="png" ContentType="image/png"/>
  <Default Extension="jpeg" ContentType="image/jpeg"/>
  <Default Extension="rels" ContentType="application/vnd.openxmlformats-package.relationships+xml"/>
  <Default Extension="xml" ContentType="application/xml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officeDocument/2006/relationships/extended-properties" Target="docProps/app.xml"/><Relationship Id="rId2" Type="http://schemas.openxmlformats.org/package/2006/relationships/metadata/core-properties" Target="docProps/core.xml"/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60" r:id="rId1"/>
  </p:sldMasterIdLst>
  <p:notesMasterIdLst>
    <p:notesMasterId r:id="rId19"/>
  </p:notesMasterIdLst>
  <p:sldIdLst>
    <p:sldId id="278" r:id="rId2"/>
    <p:sldId id="257" r:id="rId3"/>
    <p:sldId id="277" r:id="rId4"/>
    <p:sldId id="259" r:id="rId5"/>
    <p:sldId id="260" r:id="rId6"/>
    <p:sldId id="258" r:id="rId7"/>
    <p:sldId id="262" r:id="rId8"/>
    <p:sldId id="263" r:id="rId9"/>
    <p:sldId id="264" r:id="rId10"/>
    <p:sldId id="272" r:id="rId11"/>
    <p:sldId id="269" r:id="rId12"/>
    <p:sldId id="274" r:id="rId13"/>
    <p:sldId id="275" r:id="rId14"/>
    <p:sldId id="273" r:id="rId15"/>
    <p:sldId id="265" r:id="rId16"/>
    <p:sldId id="271" r:id="rId17"/>
    <p:sldId id="276" r:id="rId18"/>
  </p:sldIdLst>
  <p:sldSz cx="9144000" cy="6858000" type="screen4x3"/>
  <p:notesSz cx="6858000" cy="9144000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  <p:extLst>
    <p:ext uri="{EFAFB233-063F-42B5-8137-9DF3F51BA10A}">
      <p15:sldGuideLst xmlns:p15="http://schemas.microsoft.com/office/powerpoint/2012/main">
        <p15:guide id="1" orient="horz" pos="216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showPr showNarration="1">
    <p:present/>
    <p:sldAll/>
    <p:penClr>
      <a:prstClr val="red"/>
    </p:penClr>
    <p:extLst>
      <p:ext uri="{EC167BDD-8182-4AB7-AECC-EB403E3ABB37}">
        <p14:laserClr xmlns:p14="http://schemas.microsoft.com/office/powerpoint/2010/main">
          <a:srgbClr val="FF0000"/>
        </p14:laserClr>
      </p:ext>
      <p:ext uri="{2FDB2607-1784-4EEB-B798-7EB5836EED8A}">
        <p14:showMediaCtrls xmlns:p14="http://schemas.microsoft.com/office/powerpoint/2010/main" val="1"/>
      </p:ext>
    </p:extLst>
  </p:showPr>
  <p:clrMru>
    <a:srgbClr val="0B1DCB"/>
    <a:srgbClr val="CC3300"/>
    <a:srgbClr val="FF9900"/>
    <a:srgbClr val="CC99FF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  <p:ext uri="{FD5EFAAD-0ECE-453E-9831-46B23BE46B34}">
      <p15:chartTrackingRefBased xmlns:p15="http://schemas.microsoft.com/office/powerpoint/2012/main" val="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5368" autoAdjust="0"/>
    <p:restoredTop sz="94660"/>
  </p:normalViewPr>
  <p:slideViewPr>
    <p:cSldViewPr>
      <p:cViewPr varScale="1">
        <p:scale>
          <a:sx n="72" d="100"/>
          <a:sy n="72" d="100"/>
        </p:scale>
        <p:origin x="468" y="60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8" Type="http://schemas.openxmlformats.org/officeDocument/2006/relationships/slide" Target="slides/slide7.xml"/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3" Type="http://schemas.openxmlformats.org/officeDocument/2006/relationships/slide" Target="slides/slide2.xml"/><Relationship Id="rId21" Type="http://schemas.openxmlformats.org/officeDocument/2006/relationships/viewProps" Target="viewProps.xml"/><Relationship Id="rId7" Type="http://schemas.openxmlformats.org/officeDocument/2006/relationships/slide" Target="slides/slide6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0" Type="http://schemas.openxmlformats.org/officeDocument/2006/relationships/presProps" Target="presProp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1" Type="http://schemas.openxmlformats.org/officeDocument/2006/relationships/slide" Target="slides/slide10.xml"/><Relationship Id="rId5" Type="http://schemas.openxmlformats.org/officeDocument/2006/relationships/slide" Target="slides/slide4.xml"/><Relationship Id="rId15" Type="http://schemas.openxmlformats.org/officeDocument/2006/relationships/slide" Target="slides/slide14.xml"/><Relationship Id="rId23" Type="http://schemas.openxmlformats.org/officeDocument/2006/relationships/tableStyles" Target="tableStyles.xml"/><Relationship Id="rId10" Type="http://schemas.openxmlformats.org/officeDocument/2006/relationships/slide" Target="slides/slide9.xml"/><Relationship Id="rId19" Type="http://schemas.openxmlformats.org/officeDocument/2006/relationships/notesMaster" Target="notesMasters/notesMaster1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theme" Target="theme/theme1.xml"/></Relationship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84613" y="0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7FBCBECF-5C6D-47DD-A032-19E98FBBB956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1143000" y="685800"/>
            <a:ext cx="4572000" cy="3429000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84613" y="8685213"/>
            <a:ext cx="2971800" cy="457200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320632D0-F371-4D4B-A9EE-3FAE20C09F3B}" type="slidenum">
              <a:rPr lang="ru-RU" smtClean="0"/>
              <a:pPr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444771973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6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>
            <a:normAutofit/>
          </a:bodyPr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320632D0-F371-4D4B-A9EE-3FAE20C09F3B}" type="slidenum">
              <a:rPr lang="ru-RU" smtClean="0"/>
              <a:pPr/>
              <a:t>6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35235963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Заголовок 8"/>
          <p:cNvSpPr>
            <a:spLocks noGrp="1"/>
          </p:cNvSpPr>
          <p:nvPr>
            <p:ph type="ctrTitle"/>
          </p:nvPr>
        </p:nvSpPr>
        <p:spPr>
          <a:xfrm>
            <a:off x="533400" y="1371600"/>
            <a:ext cx="7851648" cy="1828800"/>
          </a:xfrm>
          <a:ln>
            <a:noFill/>
          </a:ln>
        </p:spPr>
        <p:txBody>
          <a:bodyPr vert="horz" tIns="0" rIns="18288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  <a:contourClr>
                <a:schemeClr val="tx2"/>
              </a:contourClr>
            </a:sp3d>
          </a:bodyPr>
          <a:lstStyle>
            <a:lvl1pPr algn="r" rtl="0">
              <a:spcBef>
                <a:spcPct val="0"/>
              </a:spcBef>
              <a:buNone/>
              <a:defRPr sz="5600" b="1">
                <a:ln>
                  <a:noFill/>
                </a:ln>
                <a:solidFill>
                  <a:schemeClr val="accent3">
                    <a:tint val="90000"/>
                    <a:satMod val="120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17" name="Подзаголовок 16"/>
          <p:cNvSpPr>
            <a:spLocks noGrp="1"/>
          </p:cNvSpPr>
          <p:nvPr>
            <p:ph type="subTitle" idx="1"/>
          </p:nvPr>
        </p:nvSpPr>
        <p:spPr>
          <a:xfrm>
            <a:off x="533400" y="3228536"/>
            <a:ext cx="7854696" cy="1752600"/>
          </a:xfrm>
        </p:spPr>
        <p:txBody>
          <a:bodyPr lIns="0" rIns="18288"/>
          <a:lstStyle>
            <a:lvl1pPr marL="0" marR="45720" indent="0" algn="r">
              <a:buNone/>
              <a:defRPr>
                <a:solidFill>
                  <a:schemeClr val="tx1"/>
                </a:solidFill>
              </a:defRPr>
            </a:lvl1pPr>
            <a:lvl2pPr marL="457200" indent="0" algn="ctr">
              <a:buNone/>
            </a:lvl2pPr>
            <a:lvl3pPr marL="914400" indent="0" algn="ctr">
              <a:buNone/>
            </a:lvl3pPr>
            <a:lvl4pPr marL="1371600" indent="0" algn="ctr">
              <a:buNone/>
            </a:lvl4pPr>
            <a:lvl5pPr marL="1828800" indent="0" algn="ctr">
              <a:buNone/>
            </a:lvl5pPr>
            <a:lvl6pPr marL="2286000" indent="0" algn="ctr">
              <a:buNone/>
            </a:lvl6pPr>
            <a:lvl7pPr marL="2743200" indent="0" algn="ctr">
              <a:buNone/>
            </a:lvl7pPr>
            <a:lvl8pPr marL="3200400" indent="0" algn="ctr">
              <a:buNone/>
            </a:lvl8pPr>
            <a:lvl9pPr marL="3657600" indent="0" algn="ctr">
              <a:buNone/>
            </a:lvl9pPr>
          </a:lstStyle>
          <a:p>
            <a:r>
              <a:rPr kumimoji="0" lang="ru-RU" smtClean="0"/>
              <a:t>Образец подзаголовка</a:t>
            </a:r>
            <a:endParaRPr kumimoji="0" lang="en-US"/>
          </a:p>
        </p:txBody>
      </p:sp>
      <p:sp>
        <p:nvSpPr>
          <p:cNvPr id="30" name="Дата 29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19" name="Нижний колонтитул 18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27" name="Номер слайда 2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914401"/>
            <a:ext cx="2057400" cy="5211763"/>
          </a:xfrm>
        </p:spPr>
        <p:txBody>
          <a:bodyPr vert="eaVert"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914401"/>
            <a:ext cx="6019800" cy="5211763"/>
          </a:xfrm>
        </p:spPr>
        <p:txBody>
          <a:bodyPr vert="eaVert"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bg>
      <p:bgRef idx="1002">
        <a:schemeClr val="bg2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530352" y="1316736"/>
            <a:ext cx="7772400" cy="1362456"/>
          </a:xfrm>
          <a:ln>
            <a:noFill/>
          </a:ln>
        </p:spPr>
        <p:txBody>
          <a:bodyPr vert="horz" tIns="0" bIns="0" anchor="b">
            <a:no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bevelT w="38100" h="38100"/>
            </a:sp3d>
          </a:bodyPr>
          <a:lstStyle>
            <a:lvl1pPr algn="l" rtl="0">
              <a:spcBef>
                <a:spcPct val="0"/>
              </a:spcBef>
              <a:buNone/>
              <a:defRPr lang="en-US" sz="5600" b="1" cap="none" baseline="0" dirty="0">
                <a:ln w="635">
                  <a:noFill/>
                </a:ln>
                <a:solidFill>
                  <a:schemeClr val="accent4">
                    <a:tint val="90000"/>
                    <a:satMod val="125000"/>
                  </a:schemeClr>
                </a:solidFill>
                <a:effectLst>
                  <a:outerShdw blurRad="38100" dist="25400" dir="5400000" algn="tl" rotWithShape="0">
                    <a:srgbClr val="000000">
                      <a:alpha val="43000"/>
                    </a:srgbClr>
                  </a:outerShdw>
                </a:effectLst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530352" y="2704664"/>
            <a:ext cx="7772400" cy="1509712"/>
          </a:xfrm>
        </p:spPr>
        <p:txBody>
          <a:bodyPr lIns="45720" rIns="45720" anchor="t"/>
          <a:lstStyle>
            <a:lvl1pPr marL="0" indent="0">
              <a:buNone/>
              <a:defRPr sz="2200">
                <a:solidFill>
                  <a:schemeClr val="tx1"/>
                </a:solidFill>
              </a:defRPr>
            </a:lvl1pPr>
            <a:lvl2pPr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overrideClrMapping bg1="dk1" tx1="lt1" bg2="dk2" tx2="lt2" accent1="accent1" accent2="accent2" accent3="accent3" accent4="accent4" accent5="accent5" accent6="accent6" hlink="hlink" folHlink="folHlink"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/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920085"/>
            <a:ext cx="4038600" cy="4434840"/>
          </a:xfrm>
        </p:spPr>
        <p:txBody>
          <a:bodyPr/>
          <a:lstStyle>
            <a:lvl1pPr>
              <a:defRPr sz="26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</p:spPr>
        <p:txBody>
          <a:bodyPr tIns="45720" anchor="b"/>
          <a:lstStyle>
            <a:lvl1pPr>
              <a:defRPr/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855248"/>
            <a:ext cx="4040188" cy="659352"/>
          </a:xfrm>
        </p:spPr>
        <p:txBody>
          <a:bodyPr lIns="45720" tIns="0" rIns="45720" bIns="0" anchor="ctr">
            <a:noAutofit/>
          </a:bodyPr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Текст 3"/>
          <p:cNvSpPr>
            <a:spLocks noGrp="1"/>
          </p:cNvSpPr>
          <p:nvPr>
            <p:ph type="body" sz="half" idx="3"/>
          </p:nvPr>
        </p:nvSpPr>
        <p:spPr>
          <a:xfrm>
            <a:off x="4645025" y="1859757"/>
            <a:ext cx="4041775" cy="654843"/>
          </a:xfrm>
        </p:spPr>
        <p:txBody>
          <a:bodyPr lIns="45720" tIns="0" rIns="45720" bIns="0" anchor="ctr"/>
          <a:lstStyle>
            <a:lvl1pPr marL="0" indent="0">
              <a:buNone/>
              <a:defRPr sz="2400" b="1" cap="none" baseline="0">
                <a:solidFill>
                  <a:schemeClr val="tx2"/>
                </a:solidFill>
                <a:effectLst/>
              </a:defRPr>
            </a:lvl1pPr>
            <a:lvl2pPr>
              <a:buNone/>
              <a:defRPr sz="2000" b="1"/>
            </a:lvl2pPr>
            <a:lvl3pPr>
              <a:buNone/>
              <a:defRPr sz="1800" b="1"/>
            </a:lvl3pPr>
            <a:lvl4pPr>
              <a:buNone/>
              <a:defRPr sz="1600" b="1"/>
            </a:lvl4pPr>
            <a:lvl5pPr>
              <a:buNone/>
              <a:defRPr sz="1600" b="1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Содержимое 4"/>
          <p:cNvSpPr>
            <a:spLocks noGrp="1"/>
          </p:cNvSpPr>
          <p:nvPr>
            <p:ph sz="quarter" idx="2"/>
          </p:nvPr>
        </p:nvSpPr>
        <p:spPr>
          <a:xfrm>
            <a:off x="457200" y="2514600"/>
            <a:ext cx="4040188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514600"/>
            <a:ext cx="4041775" cy="3845720"/>
          </a:xfrm>
        </p:spPr>
        <p:txBody>
          <a:bodyPr tIns="0"/>
          <a:lstStyle>
            <a:lvl1pPr>
              <a:defRPr sz="22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305800" cy="1143000"/>
          </a:xfrm>
        </p:spPr>
        <p:txBody>
          <a:bodyPr vert="horz" tIns="45720" bIns="0" anchor="b">
            <a:normAutofit/>
            <a:scene3d>
              <a:camera prst="orthographicFront"/>
              <a:lightRig rig="freezing" dir="t">
                <a:rot lat="0" lon="0" rev="5640000"/>
              </a:lightRig>
            </a:scene3d>
            <a:sp3d prstMaterial="flat">
              <a:contourClr>
                <a:schemeClr val="tx2"/>
              </a:contourClr>
            </a:sp3d>
          </a:bodyPr>
          <a:lstStyle>
            <a:lvl1pPr algn="l" rtl="0">
              <a:spcBef>
                <a:spcPct val="0"/>
              </a:spcBef>
              <a:buNone/>
              <a:defRPr sz="50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2743200" cy="1162050"/>
          </a:xfrm>
        </p:spPr>
        <p:txBody>
          <a:bodyPr lIns="0" anchor="b">
            <a:noAutofit/>
          </a:bodyPr>
          <a:lstStyle>
            <a:lvl1pPr algn="l" rtl="0">
              <a:spcBef>
                <a:spcPct val="0"/>
              </a:spcBef>
              <a:buNone/>
              <a:defRPr sz="2600" b="0">
                <a:ln>
                  <a:noFill/>
                </a:ln>
                <a:solidFill>
                  <a:schemeClr val="tx2"/>
                </a:solidFill>
                <a:effectLst/>
                <a:latin typeface="+mj-lt"/>
                <a:ea typeface="+mj-ea"/>
                <a:cs typeface="+mj-cs"/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" name="Текст 2"/>
          <p:cNvSpPr>
            <a:spLocks noGrp="1"/>
          </p:cNvSpPr>
          <p:nvPr>
            <p:ph type="body" idx="2"/>
          </p:nvPr>
        </p:nvSpPr>
        <p:spPr>
          <a:xfrm>
            <a:off x="685800" y="1676400"/>
            <a:ext cx="2743200" cy="4572000"/>
          </a:xfrm>
        </p:spPr>
        <p:txBody>
          <a:bodyPr lIns="18288" rIns="18288"/>
          <a:lstStyle>
            <a:lvl1pPr marL="0" indent="0" algn="l">
              <a:buNone/>
              <a:defRPr sz="1400"/>
            </a:lvl1pPr>
            <a:lvl2pPr indent="0" algn="l">
              <a:buNone/>
              <a:defRPr sz="1200"/>
            </a:lvl2pPr>
            <a:lvl3pPr indent="0" algn="l">
              <a:buNone/>
              <a:defRPr sz="1000"/>
            </a:lvl3pPr>
            <a:lvl4pPr indent="0" algn="l">
              <a:buNone/>
              <a:defRPr sz="900"/>
            </a:lvl4pPr>
            <a:lvl5pPr indent="0" algn="l">
              <a:buNone/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1"/>
          </p:nvPr>
        </p:nvSpPr>
        <p:spPr>
          <a:xfrm>
            <a:off x="3575050" y="1676400"/>
            <a:ext cx="5111750" cy="4572000"/>
          </a:xfrm>
        </p:spPr>
        <p:txBody>
          <a:bodyPr tIns="0"/>
          <a:lstStyle>
            <a:lvl1pPr>
              <a:defRPr sz="2800"/>
            </a:lvl1pPr>
            <a:lvl2pPr>
              <a:defRPr sz="2600"/>
            </a:lvl2pPr>
            <a:lvl3pPr>
              <a:defRPr sz="2400"/>
            </a:lvl3pPr>
            <a:lvl4pPr>
              <a:defRPr sz="2000"/>
            </a:lvl4pPr>
            <a:lvl5pPr>
              <a:defRPr sz="1800"/>
            </a:lvl5pPr>
          </a:lstStyle>
          <a:p>
            <a:pPr lvl="0" eaLnBrk="1" latinLnBrk="0" hangingPunct="1"/>
            <a:r>
              <a:rPr lang="ru-RU" smtClean="0"/>
              <a:t>Образец текста</a:t>
            </a:r>
          </a:p>
          <a:p>
            <a:pPr lvl="1" eaLnBrk="1" latinLnBrk="0" hangingPunct="1"/>
            <a:r>
              <a:rPr lang="ru-RU" smtClean="0"/>
              <a:t>Второй уровень</a:t>
            </a:r>
          </a:p>
          <a:p>
            <a:pPr lvl="2" eaLnBrk="1" latinLnBrk="0" hangingPunct="1"/>
            <a:r>
              <a:rPr lang="ru-RU" smtClean="0"/>
              <a:t>Третий уровень</a:t>
            </a:r>
          </a:p>
          <a:p>
            <a:pPr lvl="3" eaLnBrk="1" latinLnBrk="0" hangingPunct="1"/>
            <a:r>
              <a:rPr lang="ru-RU" smtClean="0"/>
              <a:t>Четвертый уровень</a:t>
            </a:r>
          </a:p>
          <a:p>
            <a:pPr lvl="4" eaLnBrk="1" latinLnBrk="0" hangingPunct="1"/>
            <a:r>
              <a:rPr lang="ru-RU" smtClean="0"/>
              <a:t>Пятый уровень</a:t>
            </a:r>
            <a:endParaRPr kumimoji="0" lang="en-US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showMasterSp="0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" name="Прямоугольник с одним вырезанным скругленным углом 8"/>
          <p:cNvSpPr/>
          <p:nvPr/>
        </p:nvSpPr>
        <p:spPr>
          <a:xfrm rot="420000" flipV="1">
            <a:off x="3165753" y="1108077"/>
            <a:ext cx="5257800" cy="4114800"/>
          </a:xfrm>
          <a:prstGeom prst="snipRoundRect">
            <a:avLst>
              <a:gd name="adj1" fmla="val 0"/>
              <a:gd name="adj2" fmla="val 3646"/>
            </a:avLst>
          </a:prstGeom>
          <a:solidFill>
            <a:srgbClr val="FFFFFF"/>
          </a:solidFill>
          <a:ln w="3175" cap="rnd" cmpd="sng" algn="ctr">
            <a:solidFill>
              <a:srgbClr val="C0C0C0"/>
            </a:solidFill>
            <a:prstDash val="solid"/>
          </a:ln>
          <a:effectLst>
            <a:outerShdw blurRad="63500" dist="38500" dir="7500000" sx="98500" sy="100080" kx="100000" algn="tl" rotWithShape="0">
              <a:srgbClr val="000000">
                <a:alpha val="25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12" name="Прямоугольный треугольник 11"/>
          <p:cNvSpPr/>
          <p:nvPr/>
        </p:nvSpPr>
        <p:spPr>
          <a:xfrm rot="420000" flipV="1">
            <a:off x="8004134" y="5359769"/>
            <a:ext cx="155448" cy="155448"/>
          </a:xfrm>
          <a:prstGeom prst="rtTriangle">
            <a:avLst/>
          </a:prstGeom>
          <a:solidFill>
            <a:srgbClr val="FFFFFF"/>
          </a:solidFill>
          <a:ln w="12700" cap="flat" cmpd="sng" algn="ctr">
            <a:solidFill>
              <a:srgbClr val="FFFFFF"/>
            </a:solidFill>
            <a:prstDash val="solid"/>
            <a:bevel/>
          </a:ln>
          <a:effectLst>
            <a:outerShdw blurRad="19685" dist="6350" dir="12900000" algn="tl" rotWithShape="0">
              <a:srgbClr val="000000">
                <a:alpha val="47000"/>
              </a:srgbClr>
            </a:outerShdw>
          </a:effectLst>
        </p:spPr>
        <p:style>
          <a:lnRef idx="2">
            <a:schemeClr val="accent1"/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1" latinLnBrk="0" hangingPunct="1"/>
            <a:endParaRPr kumimoji="0" lang="en-US"/>
          </a:p>
        </p:txBody>
      </p:sp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09600" y="1176996"/>
            <a:ext cx="2212848" cy="1582621"/>
          </a:xfrm>
        </p:spPr>
        <p:txBody>
          <a:bodyPr vert="horz" lIns="45720" tIns="45720" rIns="45720" bIns="45720" anchor="b"/>
          <a:lstStyle>
            <a:lvl1pPr algn="l">
              <a:buNone/>
              <a:defRPr sz="2000" b="1">
                <a:solidFill>
                  <a:schemeClr val="tx2"/>
                </a:solidFill>
              </a:defRPr>
            </a:lvl1pPr>
          </a:lstStyle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609600" y="2828785"/>
            <a:ext cx="2209800" cy="2179320"/>
          </a:xfrm>
        </p:spPr>
        <p:txBody>
          <a:bodyPr lIns="64008" rIns="45720" bIns="45720" anchor="t"/>
          <a:lstStyle>
            <a:lvl1pPr marL="0" indent="0" algn="l">
              <a:spcBef>
                <a:spcPts val="250"/>
              </a:spcBef>
              <a:buFontTx/>
              <a:buNone/>
              <a:defRPr sz="1300"/>
            </a:lvl1pPr>
            <a:lvl2pPr>
              <a:defRPr sz="1200"/>
            </a:lvl2pPr>
            <a:lvl3pPr>
              <a:defRPr sz="1000"/>
            </a:lvl3pPr>
            <a:lvl4pPr>
              <a:defRPr sz="900"/>
            </a:lvl4pPr>
            <a:lvl5pPr>
              <a:defRPr sz="900"/>
            </a:lvl5pPr>
          </a:lstStyle>
          <a:p>
            <a:pPr lvl="0" eaLnBrk="1" latinLnBrk="0" hangingPunct="1"/>
            <a:r>
              <a:rPr kumimoji="0"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>
          <a:xfrm>
            <a:off x="8077200" y="6356350"/>
            <a:ext cx="609600" cy="365125"/>
          </a:xfrm>
        </p:spPr>
        <p:txBody>
          <a:bodyPr/>
          <a:lstStyle/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 rot="420000">
            <a:off x="3485793" y="1199517"/>
            <a:ext cx="4617720" cy="3931920"/>
          </a:xfrm>
          <a:prstGeom prst="rect">
            <a:avLst/>
          </a:prstGeom>
          <a:solidFill>
            <a:schemeClr val="bg2"/>
          </a:solidFill>
          <a:ln w="3000" cap="rnd">
            <a:solidFill>
              <a:srgbClr val="C0C0C0"/>
            </a:solidFill>
            <a:round/>
          </a:ln>
          <a:effectLst/>
        </p:spPr>
        <p:txBody>
          <a:bodyPr/>
          <a:lstStyle>
            <a:lvl1pPr marL="0" indent="0">
              <a:buNone/>
              <a:defRPr sz="3200"/>
            </a:lvl1pPr>
          </a:lstStyle>
          <a:p>
            <a:r>
              <a:rPr kumimoji="0" lang="ru-RU" smtClean="0"/>
              <a:t>Вставка рисунка</a:t>
            </a:r>
            <a:endParaRPr kumimoji="0" lang="en-US" dirty="0"/>
          </a:p>
        </p:txBody>
      </p:sp>
      <p:sp>
        <p:nvSpPr>
          <p:cNvPr id="10" name="Полилиния 9"/>
          <p:cNvSpPr>
            <a:spLocks/>
          </p:cNvSpPr>
          <p:nvPr/>
        </p:nvSpPr>
        <p:spPr bwMode="auto">
          <a:xfrm flipV="1">
            <a:off x="-9525" y="5816600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11" name="Полилиния 10"/>
          <p:cNvSpPr>
            <a:spLocks/>
          </p:cNvSpPr>
          <p:nvPr/>
        </p:nvSpPr>
        <p:spPr bwMode="auto">
          <a:xfrm flipV="1">
            <a:off x="4381500" y="6219825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3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" name="Полилиния 6"/>
          <p:cNvSpPr>
            <a:spLocks/>
          </p:cNvSpPr>
          <p:nvPr/>
        </p:nvSpPr>
        <p:spPr bwMode="auto">
          <a:xfrm>
            <a:off x="-9525" y="-7144"/>
            <a:ext cx="9163050" cy="1041400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6" y="2"/>
              </a:cxn>
              <a:cxn ang="0">
                <a:pos x="2542" y="0"/>
              </a:cxn>
              <a:cxn ang="0">
                <a:pos x="4374" y="367"/>
              </a:cxn>
              <a:cxn ang="0">
                <a:pos x="5766" y="55"/>
              </a:cxn>
              <a:cxn ang="0">
                <a:pos x="5772" y="213"/>
              </a:cxn>
              <a:cxn ang="0">
                <a:pos x="4302" y="439"/>
              </a:cxn>
              <a:cxn ang="0">
                <a:pos x="1488" y="201"/>
              </a:cxn>
              <a:cxn ang="0">
                <a:pos x="0" y="656"/>
              </a:cxn>
              <a:cxn ang="0">
                <a:pos x="6" y="2"/>
              </a:cxn>
            </a:cxnLst>
            <a:rect l="0" t="0" r="0" b="0"/>
            <a:pathLst>
              <a:path w="5772" h="656">
                <a:moveTo>
                  <a:pt x="6" y="2"/>
                </a:moveTo>
                <a:lnTo>
                  <a:pt x="2542" y="0"/>
                </a:lnTo>
                <a:cubicBezTo>
                  <a:pt x="2746" y="101"/>
                  <a:pt x="3828" y="367"/>
                  <a:pt x="4374" y="367"/>
                </a:cubicBezTo>
                <a:cubicBezTo>
                  <a:pt x="4920" y="367"/>
                  <a:pt x="5526" y="152"/>
                  <a:pt x="5766" y="55"/>
                </a:cubicBezTo>
                <a:lnTo>
                  <a:pt x="5772" y="213"/>
                </a:lnTo>
                <a:cubicBezTo>
                  <a:pt x="5670" y="257"/>
                  <a:pt x="5016" y="441"/>
                  <a:pt x="4302" y="439"/>
                </a:cubicBezTo>
                <a:cubicBezTo>
                  <a:pt x="3588" y="437"/>
                  <a:pt x="2205" y="165"/>
                  <a:pt x="1488" y="201"/>
                </a:cubicBezTo>
                <a:cubicBezTo>
                  <a:pt x="750" y="209"/>
                  <a:pt x="270" y="482"/>
                  <a:pt x="0" y="656"/>
                </a:cubicBezTo>
                <a:lnTo>
                  <a:pt x="6" y="2"/>
                </a:lnTo>
                <a:close/>
              </a:path>
            </a:pathLst>
          </a:custGeom>
          <a:gradFill>
            <a:gsLst>
              <a:gs pos="0">
                <a:schemeClr val="accent2">
                  <a:shade val="50000"/>
                  <a:alpha val="45000"/>
                  <a:satMod val="120000"/>
                </a:schemeClr>
              </a:gs>
              <a:gs pos="100000">
                <a:schemeClr val="accent3">
                  <a:shade val="80000"/>
                  <a:alpha val="55000"/>
                  <a:satMod val="155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8" name="Полилиния 7"/>
          <p:cNvSpPr>
            <a:spLocks/>
          </p:cNvSpPr>
          <p:nvPr/>
        </p:nvSpPr>
        <p:spPr bwMode="auto">
          <a:xfrm>
            <a:off x="4381500" y="-7144"/>
            <a:ext cx="4762500" cy="638175"/>
          </a:xfrm>
          <a:custGeom>
            <a:avLst>
              <a:gd name="A1" fmla="val 0"/>
              <a:gd name="A2" fmla="val 0"/>
              <a:gd name="A3" fmla="val 0"/>
              <a:gd name="A4" fmla="val 0"/>
              <a:gd name="A5" fmla="val 0"/>
              <a:gd name="A6" fmla="val 0"/>
              <a:gd name="A7" fmla="val 0"/>
              <a:gd name="A8" fmla="val 0"/>
            </a:avLst>
            <a:gdLst/>
            <a:ahLst/>
            <a:cxnLst>
              <a:cxn ang="0">
                <a:pos x="0" y="0"/>
              </a:cxn>
              <a:cxn ang="0">
                <a:pos x="1668" y="564"/>
              </a:cxn>
              <a:cxn ang="0">
                <a:pos x="3000" y="186"/>
              </a:cxn>
              <a:cxn ang="0">
                <a:pos x="3000" y="6"/>
              </a:cxn>
              <a:cxn ang="0">
                <a:pos x="0" y="0"/>
              </a:cxn>
            </a:cxnLst>
            <a:rect l="0" t="0" r="0" b="0"/>
            <a:pathLst>
              <a:path w="3000" h="595">
                <a:moveTo>
                  <a:pt x="0" y="0"/>
                </a:moveTo>
                <a:cubicBezTo>
                  <a:pt x="174" y="102"/>
                  <a:pt x="1168" y="533"/>
                  <a:pt x="1668" y="564"/>
                </a:cubicBezTo>
                <a:cubicBezTo>
                  <a:pt x="2168" y="595"/>
                  <a:pt x="2778" y="279"/>
                  <a:pt x="3000" y="186"/>
                </a:cubicBezTo>
                <a:lnTo>
                  <a:pt x="3000" y="6"/>
                </a:lnTo>
                <a:lnTo>
                  <a:pt x="0" y="0"/>
                </a:lnTo>
                <a:close/>
              </a:path>
            </a:pathLst>
          </a:custGeom>
          <a:gradFill>
            <a:gsLst>
              <a:gs pos="0">
                <a:schemeClr val="accent3">
                  <a:shade val="50000"/>
                  <a:alpha val="30000"/>
                  <a:satMod val="130000"/>
                </a:schemeClr>
              </a:gs>
              <a:gs pos="80000">
                <a:schemeClr val="accent2">
                  <a:shade val="75000"/>
                  <a:alpha val="45000"/>
                  <a:satMod val="140000"/>
                </a:schemeClr>
              </a:gs>
            </a:gsLst>
            <a:lin ang="5400000" scaled="1"/>
          </a:gradFill>
          <a:ln w="9525" cap="flat" cmpd="sng" algn="ctr">
            <a:noFill/>
            <a:prstDash val="solid"/>
            <a:round/>
            <a:headEnd type="none" w="med" len="med"/>
            <a:tailEnd type="none" w="med" len="med"/>
          </a:ln>
          <a:effectLst/>
        </p:spPr>
        <p:txBody>
          <a:bodyPr vert="horz" wrap="square" lIns="91440" tIns="45720" rIns="91440" bIns="45720" anchor="t" compatLnSpc="1"/>
          <a:lstStyle/>
          <a:p>
            <a:pPr marL="0" algn="l" rtl="0" eaLnBrk="1" latinLnBrk="0" hangingPunct="1"/>
            <a:endParaRPr kumimoji="0" lang="en-US">
              <a:solidFill>
                <a:schemeClr val="tx1"/>
              </a:solidFill>
              <a:latin typeface="+mn-lt"/>
              <a:ea typeface="+mn-ea"/>
              <a:cs typeface="+mn-cs"/>
            </a:endParaRPr>
          </a:p>
        </p:txBody>
      </p:sp>
      <p:sp>
        <p:nvSpPr>
          <p:cNvPr id="9" name="Заголовок 8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1143000"/>
          </a:xfrm>
          <a:prstGeom prst="rect">
            <a:avLst/>
          </a:prstGeom>
        </p:spPr>
        <p:txBody>
          <a:bodyPr vert="horz" lIns="0" rIns="0" bIns="0" anchor="b">
            <a:normAutofit/>
          </a:bodyPr>
          <a:lstStyle/>
          <a:p>
            <a:r>
              <a:rPr kumimoji="0" lang="ru-RU" smtClean="0"/>
              <a:t>Образец заголовка</a:t>
            </a:r>
            <a:endParaRPr kumimoji="0" lang="en-US"/>
          </a:p>
        </p:txBody>
      </p:sp>
      <p:sp>
        <p:nvSpPr>
          <p:cNvPr id="30" name="Текст 29"/>
          <p:cNvSpPr>
            <a:spLocks noGrp="1"/>
          </p:cNvSpPr>
          <p:nvPr>
            <p:ph type="body" idx="1"/>
          </p:nvPr>
        </p:nvSpPr>
        <p:spPr>
          <a:xfrm>
            <a:off x="457200" y="1935480"/>
            <a:ext cx="8229600" cy="4389120"/>
          </a:xfrm>
          <a:prstGeom prst="rect">
            <a:avLst/>
          </a:prstGeom>
        </p:spPr>
        <p:txBody>
          <a:bodyPr vert="horz">
            <a:normAutofit/>
          </a:bodyPr>
          <a:lstStyle/>
          <a:p>
            <a:pPr lvl="0" eaLnBrk="1" latinLnBrk="0" hangingPunct="1"/>
            <a:r>
              <a:rPr kumimoji="0" lang="ru-RU" smtClean="0"/>
              <a:t>Образец текста</a:t>
            </a:r>
          </a:p>
          <a:p>
            <a:pPr lvl="1" eaLnBrk="1" latinLnBrk="0" hangingPunct="1"/>
            <a:r>
              <a:rPr kumimoji="0" lang="ru-RU" smtClean="0"/>
              <a:t>Второй уровень</a:t>
            </a:r>
          </a:p>
          <a:p>
            <a:pPr lvl="2" eaLnBrk="1" latinLnBrk="0" hangingPunct="1"/>
            <a:r>
              <a:rPr kumimoji="0" lang="ru-RU" smtClean="0"/>
              <a:t>Третий уровень</a:t>
            </a:r>
          </a:p>
          <a:p>
            <a:pPr lvl="3" eaLnBrk="1" latinLnBrk="0" hangingPunct="1"/>
            <a:r>
              <a:rPr kumimoji="0" lang="ru-RU" smtClean="0"/>
              <a:t>Четвертый уровень</a:t>
            </a:r>
          </a:p>
          <a:p>
            <a:pPr lvl="4" eaLnBrk="1" latinLnBrk="0" hangingPunct="1"/>
            <a:r>
              <a:rPr kumimoji="0" lang="ru-RU" smtClean="0"/>
              <a:t>Пятый уровень</a:t>
            </a:r>
            <a:endParaRPr kumimoji="0" lang="en-US"/>
          </a:p>
        </p:txBody>
      </p:sp>
      <p:sp>
        <p:nvSpPr>
          <p:cNvPr id="10" name="Дата 9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5B106E36-FD25-4E2D-B0AA-010F637433A0}" type="datetimeFigureOut">
              <a:rPr lang="ru-RU" smtClean="0"/>
              <a:pPr/>
              <a:t>22.12.2023</a:t>
            </a:fld>
            <a:endParaRPr lang="ru-RU"/>
          </a:p>
        </p:txBody>
      </p:sp>
      <p:sp>
        <p:nvSpPr>
          <p:cNvPr id="22" name="Нижний колонтитул 21"/>
          <p:cNvSpPr>
            <a:spLocks noGrp="1"/>
          </p:cNvSpPr>
          <p:nvPr>
            <p:ph type="ftr" sz="quarter" idx="3"/>
          </p:nvPr>
        </p:nvSpPr>
        <p:spPr>
          <a:xfrm>
            <a:off x="2667000" y="6356350"/>
            <a:ext cx="33528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l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18" name="Номер слайда 17"/>
          <p:cNvSpPr>
            <a:spLocks noGrp="1"/>
          </p:cNvSpPr>
          <p:nvPr>
            <p:ph type="sldNum" sz="quarter" idx="4"/>
          </p:nvPr>
        </p:nvSpPr>
        <p:spPr>
          <a:xfrm>
            <a:off x="7924800" y="6356350"/>
            <a:ext cx="762000" cy="365125"/>
          </a:xfrm>
          <a:prstGeom prst="rect">
            <a:avLst/>
          </a:prstGeom>
        </p:spPr>
        <p:txBody>
          <a:bodyPr vert="horz" lIns="0" tIns="0" rIns="0" bIns="0" anchor="b"/>
          <a:lstStyle>
            <a:lvl1pPr algn="r" eaLnBrk="1" latinLnBrk="0" hangingPunct="1">
              <a:defRPr kumimoji="0" sz="1200">
                <a:solidFill>
                  <a:schemeClr val="tx2">
                    <a:shade val="90000"/>
                  </a:schemeClr>
                </a:solidFill>
              </a:defRPr>
            </a:lvl1pPr>
          </a:lstStyle>
          <a:p>
            <a:fld id="{725C68B6-61C2-468F-89AB-4B9F7531AA68}" type="slidenum">
              <a:rPr lang="ru-RU" smtClean="0"/>
              <a:pPr/>
              <a:t>‹#›</a:t>
            </a:fld>
            <a:endParaRPr lang="ru-RU"/>
          </a:p>
        </p:txBody>
      </p:sp>
      <p:grpSp>
        <p:nvGrpSpPr>
          <p:cNvPr id="2" name="Группа 1"/>
          <p:cNvGrpSpPr/>
          <p:nvPr/>
        </p:nvGrpSpPr>
        <p:grpSpPr>
          <a:xfrm>
            <a:off x="-19017" y="202408"/>
            <a:ext cx="9180548" cy="649224"/>
            <a:chOff x="-19045" y="216550"/>
            <a:chExt cx="9180548" cy="649224"/>
          </a:xfrm>
        </p:grpSpPr>
        <p:sp>
          <p:nvSpPr>
            <p:cNvPr id="12" name="Полилиния 11"/>
            <p:cNvSpPr>
              <a:spLocks/>
            </p:cNvSpPr>
            <p:nvPr/>
          </p:nvSpPr>
          <p:spPr bwMode="auto">
            <a:xfrm rot="21435692">
              <a:off x="-19045" y="216550"/>
              <a:ext cx="9163050" cy="649224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966"/>
                </a:cxn>
                <a:cxn ang="0">
                  <a:pos x="1608" y="282"/>
                </a:cxn>
                <a:cxn ang="0">
                  <a:pos x="4110" y="1008"/>
                </a:cxn>
                <a:cxn ang="0">
                  <a:pos x="5772" y="0"/>
                </a:cxn>
              </a:cxnLst>
              <a:rect l="0" t="0" r="0" b="0"/>
              <a:pathLst>
                <a:path w="5772" h="1055">
                  <a:moveTo>
                    <a:pt x="0" y="966"/>
                  </a:moveTo>
                  <a:cubicBezTo>
                    <a:pt x="282" y="738"/>
                    <a:pt x="923" y="275"/>
                    <a:pt x="1608" y="282"/>
                  </a:cubicBezTo>
                  <a:cubicBezTo>
                    <a:pt x="2293" y="289"/>
                    <a:pt x="3416" y="1055"/>
                    <a:pt x="4110" y="1008"/>
                  </a:cubicBezTo>
                  <a:cubicBezTo>
                    <a:pt x="4804" y="961"/>
                    <a:pt x="5426" y="210"/>
                    <a:pt x="5772" y="0"/>
                  </a:cubicBezTo>
                </a:path>
              </a:pathLst>
            </a:custGeom>
            <a:noFill/>
            <a:ln w="10795" cap="flat" cmpd="sng" algn="ctr">
              <a:gradFill>
                <a:gsLst>
                  <a:gs pos="74000">
                    <a:schemeClr val="accent3">
                      <a:shade val="75000"/>
                    </a:schemeClr>
                  </a:gs>
                  <a:gs pos="86000">
                    <a:schemeClr val="tx1">
                      <a:alpha val="29000"/>
                    </a:schemeClr>
                  </a:gs>
                  <a:gs pos="16000">
                    <a:schemeClr val="accent2">
                      <a:shade val="75000"/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  <p:sp>
          <p:nvSpPr>
            <p:cNvPr id="13" name="Полилиния 12"/>
            <p:cNvSpPr>
              <a:spLocks/>
            </p:cNvSpPr>
            <p:nvPr/>
          </p:nvSpPr>
          <p:spPr bwMode="auto">
            <a:xfrm rot="21435692">
              <a:off x="-14309" y="290003"/>
              <a:ext cx="9175812" cy="530352"/>
            </a:xfrm>
            <a:custGeom>
              <a:avLst>
                <a:gd name="A1" fmla="val 0"/>
                <a:gd name="A2" fmla="val 0"/>
                <a:gd name="A3" fmla="val 0"/>
                <a:gd name="A4" fmla="val 0"/>
                <a:gd name="A5" fmla="val 0"/>
                <a:gd name="A6" fmla="val 0"/>
                <a:gd name="A7" fmla="val 0"/>
                <a:gd name="A8" fmla="val 0"/>
              </a:avLst>
              <a:gdLst/>
              <a:ahLst/>
              <a:cxnLst>
                <a:cxn ang="0">
                  <a:pos x="0" y="732"/>
                </a:cxn>
                <a:cxn ang="0">
                  <a:pos x="1638" y="228"/>
                </a:cxn>
                <a:cxn ang="0">
                  <a:pos x="4122" y="816"/>
                </a:cxn>
                <a:cxn ang="0">
                  <a:pos x="5766" y="0"/>
                </a:cxn>
              </a:cxnLst>
              <a:rect l="0" t="0" r="0" b="0"/>
              <a:pathLst>
                <a:path w="5766" h="854">
                  <a:moveTo>
                    <a:pt x="0" y="732"/>
                  </a:moveTo>
                  <a:cubicBezTo>
                    <a:pt x="273" y="647"/>
                    <a:pt x="951" y="214"/>
                    <a:pt x="1638" y="228"/>
                  </a:cubicBezTo>
                  <a:cubicBezTo>
                    <a:pt x="2325" y="242"/>
                    <a:pt x="3434" y="854"/>
                    <a:pt x="4122" y="816"/>
                  </a:cubicBezTo>
                  <a:cubicBezTo>
                    <a:pt x="4810" y="778"/>
                    <a:pt x="5424" y="170"/>
                    <a:pt x="5766" y="0"/>
                  </a:cubicBezTo>
                </a:path>
              </a:pathLst>
            </a:custGeom>
            <a:noFill/>
            <a:ln w="9525" cap="flat" cmpd="sng" algn="ctr">
              <a:gradFill>
                <a:gsLst>
                  <a:gs pos="74000">
                    <a:schemeClr val="accent4"/>
                  </a:gs>
                  <a:gs pos="44000">
                    <a:schemeClr val="accent1"/>
                  </a:gs>
                  <a:gs pos="33000">
                    <a:schemeClr val="accent2">
                      <a:alpha val="56000"/>
                    </a:schemeClr>
                  </a:gs>
                </a:gsLst>
                <a:lin ang="5400000" scaled="1"/>
              </a:gradFill>
              <a:prstDash val="solid"/>
              <a:round/>
              <a:headEnd type="none" w="med" len="med"/>
              <a:tailEnd type="none" w="med" len="med"/>
            </a:ln>
            <a:effectLst/>
          </p:spPr>
          <p:txBody>
            <a:bodyPr vert="horz" wrap="square" lIns="91440" tIns="45720" rIns="91440" bIns="45720" anchor="t" compatLnSpc="1"/>
            <a:lstStyle/>
            <a:p>
              <a:endParaRPr kumimoji="0" lang="en-US"/>
            </a:p>
          </p:txBody>
        </p:sp>
      </p:grp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61" r:id="rId1"/>
    <p:sldLayoutId id="2147483662" r:id="rId2"/>
    <p:sldLayoutId id="2147483663" r:id="rId3"/>
    <p:sldLayoutId id="2147483664" r:id="rId4"/>
    <p:sldLayoutId id="2147483665" r:id="rId5"/>
    <p:sldLayoutId id="2147483666" r:id="rId6"/>
    <p:sldLayoutId id="2147483667" r:id="rId7"/>
    <p:sldLayoutId id="2147483668" r:id="rId8"/>
    <p:sldLayoutId id="2147483669" r:id="rId9"/>
    <p:sldLayoutId id="2147483670" r:id="rId10"/>
    <p:sldLayoutId id="2147483671" r:id="rId11"/>
  </p:sldLayoutIdLst>
  <p:txStyles>
    <p:titleStyle>
      <a:lvl1pPr algn="l" rtl="0" eaLnBrk="1" latinLnBrk="0" hangingPunct="1">
        <a:spcBef>
          <a:spcPct val="0"/>
        </a:spcBef>
        <a:buNone/>
        <a:defRPr kumimoji="0" sz="5000" b="0" kern="1200">
          <a:ln>
            <a:noFill/>
          </a:ln>
          <a:solidFill>
            <a:schemeClr val="tx2"/>
          </a:solidFill>
          <a:effectLst/>
          <a:latin typeface="+mj-lt"/>
          <a:ea typeface="+mj-ea"/>
          <a:cs typeface="+mj-cs"/>
        </a:defRPr>
      </a:lvl1pPr>
    </p:titleStyle>
    <p:bodyStyle>
      <a:lvl1pPr marL="274320" indent="-274320" algn="l" rtl="0" eaLnBrk="1" latinLnBrk="0" hangingPunct="1">
        <a:spcBef>
          <a:spcPct val="20000"/>
        </a:spcBef>
        <a:buClr>
          <a:schemeClr val="accent3"/>
        </a:buClr>
        <a:buSzPct val="95000"/>
        <a:buFont typeface="Wingdings 2"/>
        <a:buChar char=""/>
        <a:defRPr kumimoji="0" sz="2600" kern="1200">
          <a:solidFill>
            <a:schemeClr val="tx1"/>
          </a:solidFill>
          <a:latin typeface="+mn-lt"/>
          <a:ea typeface="+mn-ea"/>
          <a:cs typeface="+mn-cs"/>
        </a:defRPr>
      </a:lvl1pPr>
      <a:lvl2pPr marL="640080" indent="-246888" algn="l" rtl="0" eaLnBrk="1" latinLnBrk="0" hangingPunct="1">
        <a:spcBef>
          <a:spcPct val="20000"/>
        </a:spcBef>
        <a:buClr>
          <a:schemeClr val="accent1"/>
        </a:buClr>
        <a:buSzPct val="85000"/>
        <a:buFont typeface="Wingdings 2"/>
        <a:buChar char=""/>
        <a:defRPr kumimoji="0" sz="24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indent="-246888" algn="l" rtl="0" eaLnBrk="1" latinLnBrk="0" hangingPunct="1">
        <a:spcBef>
          <a:spcPct val="20000"/>
        </a:spcBef>
        <a:buClr>
          <a:schemeClr val="accent2"/>
        </a:buClr>
        <a:buSzPct val="70000"/>
        <a:buFont typeface="Wingdings 2"/>
        <a:buChar char=""/>
        <a:defRPr kumimoji="0" sz="2100" kern="1200">
          <a:solidFill>
            <a:schemeClr val="tx1"/>
          </a:solidFill>
          <a:latin typeface="+mn-lt"/>
          <a:ea typeface="+mn-ea"/>
          <a:cs typeface="+mn-cs"/>
        </a:defRPr>
      </a:lvl3pPr>
      <a:lvl4pPr marL="1188720" indent="-210312" algn="l" rtl="0" eaLnBrk="1" latinLnBrk="0" hangingPunct="1">
        <a:spcBef>
          <a:spcPct val="20000"/>
        </a:spcBef>
        <a:buClr>
          <a:schemeClr val="accent3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1463040" indent="-210312" algn="l" rtl="0" eaLnBrk="1" latinLnBrk="0" hangingPunct="1">
        <a:spcBef>
          <a:spcPct val="20000"/>
        </a:spcBef>
        <a:buClr>
          <a:schemeClr val="accent4"/>
        </a:buClr>
        <a:buSzPct val="65000"/>
        <a:buFont typeface="Wingdings 2"/>
        <a:buChar char=""/>
        <a:defRPr kumimoji="0"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1737360" indent="-210312" algn="l" rtl="0" eaLnBrk="1" latinLnBrk="0" hangingPunct="1">
        <a:spcBef>
          <a:spcPct val="20000"/>
        </a:spcBef>
        <a:buClr>
          <a:schemeClr val="accent5"/>
        </a:buClr>
        <a:buSzPct val="80000"/>
        <a:buFont typeface="Wingdings 2"/>
        <a:buChar char=""/>
        <a:defRPr kumimoji="0"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1920240" indent="-182880" algn="l" rtl="0" eaLnBrk="1" latinLnBrk="0" hangingPunct="1">
        <a:spcBef>
          <a:spcPct val="20000"/>
        </a:spcBef>
        <a:buClr>
          <a:schemeClr val="accent6"/>
        </a:buClr>
        <a:buSzPct val="80000"/>
        <a:buFont typeface="Wingdings 2"/>
        <a:buChar char=""/>
        <a:defRPr kumimoji="0" sz="1600" kern="1200" baseline="0">
          <a:solidFill>
            <a:schemeClr val="tx1"/>
          </a:solidFill>
          <a:latin typeface="+mn-lt"/>
          <a:ea typeface="+mn-ea"/>
          <a:cs typeface="+mn-cs"/>
        </a:defRPr>
      </a:lvl7pPr>
      <a:lvl8pPr marL="2194560" indent="-182880" algn="l" rtl="0" eaLnBrk="1" latinLnBrk="0" hangingPunct="1">
        <a:spcBef>
          <a:spcPct val="20000"/>
        </a:spcBef>
        <a:buClr>
          <a:schemeClr val="tx2"/>
        </a:buClr>
        <a:buChar char="•"/>
        <a:defRPr kumimoji="0" sz="1600" kern="1200">
          <a:solidFill>
            <a:schemeClr val="tx1"/>
          </a:solidFill>
          <a:latin typeface="+mn-lt"/>
          <a:ea typeface="+mn-ea"/>
          <a:cs typeface="+mn-cs"/>
        </a:defRPr>
      </a:lvl8pPr>
      <a:lvl9pPr marL="2468880" indent="-182880" algn="l" rtl="0" eaLnBrk="1" latinLnBrk="0" hangingPunct="1">
        <a:spcBef>
          <a:spcPct val="20000"/>
        </a:spcBef>
        <a:buClr>
          <a:schemeClr val="tx2"/>
        </a:buClr>
        <a:buFontTx/>
        <a:buChar char="•"/>
        <a:defRPr kumimoji="0" sz="1400" kern="1200" baseline="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lvl1pPr marL="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rtl="0" eaLnBrk="1" latinLnBrk="0" hangingPunct="1">
        <a:defRPr kumimoji="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2" Type="http://schemas.openxmlformats.org/officeDocument/2006/relationships/image" Target="../media/image2.jpeg"/><Relationship Id="rId1" Type="http://schemas.openxmlformats.org/officeDocument/2006/relationships/slideLayout" Target="../slideLayouts/slideLayout2.xml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25.png"/><Relationship Id="rId2" Type="http://schemas.openxmlformats.org/officeDocument/2006/relationships/image" Target="../media/image24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8.jpeg"/><Relationship Id="rId5" Type="http://schemas.openxmlformats.org/officeDocument/2006/relationships/image" Target="../media/image27.jpeg"/><Relationship Id="rId4" Type="http://schemas.openxmlformats.org/officeDocument/2006/relationships/image" Target="../media/image26.pn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30.png"/><Relationship Id="rId2" Type="http://schemas.openxmlformats.org/officeDocument/2006/relationships/image" Target="../media/image29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2.jpeg"/><Relationship Id="rId4" Type="http://schemas.openxmlformats.org/officeDocument/2006/relationships/image" Target="../media/image31.pn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eg"/><Relationship Id="rId2" Type="http://schemas.openxmlformats.org/officeDocument/2006/relationships/image" Target="../media/image33.jpe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35.jpe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jpeg"/><Relationship Id="rId7" Type="http://schemas.openxmlformats.org/officeDocument/2006/relationships/image" Target="../media/image41.png"/><Relationship Id="rId2" Type="http://schemas.openxmlformats.org/officeDocument/2006/relationships/image" Target="../media/image36.jpe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jpeg"/><Relationship Id="rId5" Type="http://schemas.openxmlformats.org/officeDocument/2006/relationships/image" Target="../media/image39.png"/><Relationship Id="rId4" Type="http://schemas.openxmlformats.org/officeDocument/2006/relationships/image" Target="../media/image38.jpeg"/></Relationships>
</file>

<file path=ppt/slides/_rels/slide14.xml.rels><?xml version="1.0" encoding="UTF-8" standalone="yes"?>
<Relationships xmlns="http://schemas.openxmlformats.org/package/2006/relationships"><Relationship Id="rId1" Type="http://schemas.openxmlformats.org/officeDocument/2006/relationships/slideLayout" Target="../slideLayouts/slideLayout2.xml"/></Relationships>
</file>

<file path=ppt/slides/_rels/slide15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6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17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2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2" Type="http://schemas.openxmlformats.org/officeDocument/2006/relationships/image" Target="../media/image3.png"/><Relationship Id="rId1" Type="http://schemas.openxmlformats.org/officeDocument/2006/relationships/slideLayout" Target="../slideLayouts/slideLayout2.xml"/></Relationships>
</file>

<file path=ppt/slides/_rels/slide4.xml.rels><?xml version="1.0" encoding="UTF-8" standalone="yes"?>
<Relationships xmlns="http://schemas.openxmlformats.org/package/2006/relationships"><Relationship Id="rId2" Type="http://schemas.openxmlformats.org/officeDocument/2006/relationships/image" Target="../media/image4.png"/><Relationship Id="rId1" Type="http://schemas.openxmlformats.org/officeDocument/2006/relationships/slideLayout" Target="../slideLayouts/slideLayout2.xml"/></Relationships>
</file>

<file path=ppt/slides/_rels/slide5.xml.rels><?xml version="1.0" encoding="UTF-8" standalone="yes"?>
<Relationships xmlns="http://schemas.openxmlformats.org/package/2006/relationships"><Relationship Id="rId2" Type="http://schemas.openxmlformats.org/officeDocument/2006/relationships/image" Target="../media/image5.png"/><Relationship Id="rId1" Type="http://schemas.openxmlformats.org/officeDocument/2006/relationships/slideLayout" Target="../slideLayouts/slideLayout8.xml"/></Relationships>
</file>

<file path=ppt/slides/_rels/slide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.png"/><Relationship Id="rId3" Type="http://schemas.openxmlformats.org/officeDocument/2006/relationships/image" Target="../media/image6.png"/><Relationship Id="rId7" Type="http://schemas.openxmlformats.org/officeDocument/2006/relationships/image" Target="../media/image10.pn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.jpeg"/><Relationship Id="rId5" Type="http://schemas.openxmlformats.org/officeDocument/2006/relationships/image" Target="../media/image8.png"/><Relationship Id="rId10" Type="http://schemas.openxmlformats.org/officeDocument/2006/relationships/image" Target="../media/image13.png"/><Relationship Id="rId4" Type="http://schemas.openxmlformats.org/officeDocument/2006/relationships/image" Target="../media/image7.jpeg"/><Relationship Id="rId9" Type="http://schemas.openxmlformats.org/officeDocument/2006/relationships/image" Target="../media/image12.png"/></Relationships>
</file>

<file path=ppt/slides/_rels/slide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5.jpeg"/><Relationship Id="rId2" Type="http://schemas.openxmlformats.org/officeDocument/2006/relationships/image" Target="../media/image14.jpeg"/><Relationship Id="rId1" Type="http://schemas.openxmlformats.org/officeDocument/2006/relationships/slideLayout" Target="../slideLayouts/slideLayout8.xml"/><Relationship Id="rId4" Type="http://schemas.openxmlformats.org/officeDocument/2006/relationships/image" Target="../media/image16.pn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2" Type="http://schemas.openxmlformats.org/officeDocument/2006/relationships/image" Target="../media/image17.pn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.jpeg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21.jpeg"/><Relationship Id="rId2" Type="http://schemas.openxmlformats.org/officeDocument/2006/relationships/image" Target="../media/image20.pn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23.jpeg"/><Relationship Id="rId4" Type="http://schemas.openxmlformats.org/officeDocument/2006/relationships/image" Target="../media/image22.jpe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4" name="Содержимое 3" descr="Окружающий мир фон (21)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9794" cy="6858000"/>
          </a:xfrm>
        </p:spPr>
      </p:pic>
      <p:sp>
        <p:nvSpPr>
          <p:cNvPr id="5" name="TextBox 4"/>
          <p:cNvSpPr txBox="1"/>
          <p:nvPr/>
        </p:nvSpPr>
        <p:spPr>
          <a:xfrm>
            <a:off x="1043608" y="2060848"/>
            <a:ext cx="6768752" cy="156966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8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Проект парка отдыха</a:t>
            </a:r>
          </a:p>
          <a:p>
            <a:pPr algn="ctr"/>
            <a:r>
              <a:rPr lang="ru-RU" sz="48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 в селе </a:t>
            </a:r>
            <a:r>
              <a:rPr lang="ru-RU" sz="4800" b="1" dirty="0" err="1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Сикияз</a:t>
            </a:r>
            <a:endParaRPr lang="ru-RU" sz="4800" b="1" dirty="0">
              <a:solidFill>
                <a:srgbClr val="0B1DCB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6" name="TextBox 5"/>
          <p:cNvSpPr txBox="1"/>
          <p:nvPr/>
        </p:nvSpPr>
        <p:spPr>
          <a:xfrm>
            <a:off x="5940152" y="4797152"/>
            <a:ext cx="2736304" cy="138499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28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Разработчик:</a:t>
            </a:r>
          </a:p>
          <a:p>
            <a:r>
              <a:rPr lang="ru-RU" sz="28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Н.В.Пашкова</a:t>
            </a:r>
          </a:p>
          <a:p>
            <a:r>
              <a:rPr lang="ru-RU" sz="28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В.В. </a:t>
            </a:r>
            <a:r>
              <a:rPr lang="ru-RU" sz="2800" b="1" dirty="0" err="1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Ботников</a:t>
            </a:r>
            <a:endParaRPr lang="ru-RU" sz="2800" b="1" dirty="0">
              <a:solidFill>
                <a:srgbClr val="0B1DCB"/>
              </a:solidFill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395536" y="692696"/>
            <a:ext cx="8424936" cy="360040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Площадка для силовых упражнений</a:t>
            </a:r>
            <a:endParaRPr lang="ru-RU" sz="3200" b="1" dirty="0"/>
          </a:p>
        </p:txBody>
      </p:sp>
      <p:pic>
        <p:nvPicPr>
          <p:cNvPr id="7" name="Рисунок 6" descr="1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395536" y="4293096"/>
            <a:ext cx="2771800" cy="1846712"/>
          </a:xfrm>
          <a:prstGeom prst="rect">
            <a:avLst/>
          </a:prstGeom>
        </p:spPr>
      </p:pic>
      <p:pic>
        <p:nvPicPr>
          <p:cNvPr id="8" name="Рисунок 7" descr="Screenshot (19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3717032"/>
            <a:ext cx="3888432" cy="2808312"/>
          </a:xfrm>
          <a:prstGeom prst="rect">
            <a:avLst/>
          </a:prstGeom>
        </p:spPr>
      </p:pic>
      <p:pic>
        <p:nvPicPr>
          <p:cNvPr id="10" name="Рисунок 9" descr="2023-12-20_17-06-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 rot="16200000">
            <a:off x="1223631" y="584685"/>
            <a:ext cx="2520278" cy="3600397"/>
          </a:xfrm>
          <a:prstGeom prst="rect">
            <a:avLst/>
          </a:prstGeom>
        </p:spPr>
      </p:pic>
      <p:pic>
        <p:nvPicPr>
          <p:cNvPr id="11" name="Рисунок 10" descr="1667485758_31-sportishka-com-p-trenirovka-na-ploshchadke-vorkaut-vkontakt-33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355976" y="3833664"/>
            <a:ext cx="4608512" cy="2763688"/>
          </a:xfrm>
          <a:prstGeom prst="rect">
            <a:avLst/>
          </a:prstGeom>
        </p:spPr>
      </p:pic>
      <p:pic>
        <p:nvPicPr>
          <p:cNvPr id="12" name="Рисунок 11" descr="scale_1200_2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27984" y="1052736"/>
            <a:ext cx="4248472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3568" y="332656"/>
            <a:ext cx="8280920" cy="792088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Территория для пассивного отдыха</a:t>
            </a:r>
            <a:endParaRPr lang="ru-RU" sz="3200" b="1" dirty="0"/>
          </a:p>
        </p:txBody>
      </p:sp>
      <p:pic>
        <p:nvPicPr>
          <p:cNvPr id="8" name="Рисунок 7" descr="23555407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539552" y="1052736"/>
            <a:ext cx="4320480" cy="2448272"/>
          </a:xfrm>
          <a:prstGeom prst="rect">
            <a:avLst/>
          </a:prstGeom>
        </p:spPr>
      </p:pic>
      <p:pic>
        <p:nvPicPr>
          <p:cNvPr id="12" name="Содержимое 11" descr="Screenshot (6).png"/>
          <p:cNvPicPr>
            <a:picLocks noGrp="1" noChangeAspect="1"/>
          </p:cNvPicPr>
          <p:nvPr>
            <p:ph idx="1"/>
          </p:nvPr>
        </p:nvPicPr>
        <p:blipFill>
          <a:blip r:embed="rId3" cstate="print"/>
          <a:stretch>
            <a:fillRect/>
          </a:stretch>
        </p:blipFill>
        <p:spPr>
          <a:xfrm>
            <a:off x="179512" y="3501008"/>
            <a:ext cx="4248472" cy="3096344"/>
          </a:xfrm>
        </p:spPr>
      </p:pic>
      <p:pic>
        <p:nvPicPr>
          <p:cNvPr id="13" name="Рисунок 12" descr="2023-12-19_11-05-17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5076056" y="1196752"/>
            <a:ext cx="3384376" cy="2016224"/>
          </a:xfrm>
          <a:prstGeom prst="rect">
            <a:avLst/>
          </a:prstGeom>
        </p:spPr>
      </p:pic>
      <p:pic>
        <p:nvPicPr>
          <p:cNvPr id="14" name="Рисунок 13" descr="1662572131_27-mykaleidoscope-ru-p-dizain-parkov-vkontakte-29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65128" y="3284984"/>
            <a:ext cx="4155344" cy="321297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40466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Аллея выпускников</a:t>
            </a:r>
            <a:endParaRPr lang="ru-RU" sz="3200" b="1" dirty="0"/>
          </a:p>
        </p:txBody>
      </p:sp>
      <p:pic>
        <p:nvPicPr>
          <p:cNvPr id="4" name="Содержимое 3" descr="1000-9c53910ad4e46ed2f486727a0dc2b152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4644008" y="1124745"/>
            <a:ext cx="4248472" cy="2592288"/>
          </a:xfrm>
        </p:spPr>
      </p:pic>
      <p:pic>
        <p:nvPicPr>
          <p:cNvPr id="5" name="Рисунок 4" descr="98bb39ab51b741a7edc5e450a9ec4ae4.JPG"/>
          <p:cNvPicPr>
            <a:picLocks noChangeAspect="1"/>
          </p:cNvPicPr>
          <p:nvPr/>
        </p:nvPicPr>
        <p:blipFill>
          <a:blip r:embed="rId3" cstate="print"/>
          <a:srcRect l="15574" r="22459"/>
          <a:stretch>
            <a:fillRect/>
          </a:stretch>
        </p:blipFill>
        <p:spPr>
          <a:xfrm>
            <a:off x="5292080" y="3861048"/>
            <a:ext cx="3384376" cy="2694062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5013176"/>
            <a:ext cx="5140831" cy="1200329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dirty="0" smtClean="0"/>
              <a:t>Возможность заложить  традицию  </a:t>
            </a:r>
          </a:p>
          <a:p>
            <a:r>
              <a:rPr lang="ru-RU" dirty="0" smtClean="0"/>
              <a:t>для выпускников школы садить деревья. </a:t>
            </a:r>
          </a:p>
          <a:p>
            <a:r>
              <a:rPr lang="ru-RU" dirty="0" smtClean="0"/>
              <a:t>И делать фотосессию на фоне цветущих яблонь</a:t>
            </a:r>
          </a:p>
          <a:p>
            <a:r>
              <a:rPr lang="ru-RU" dirty="0" smtClean="0"/>
              <a:t> посаженных  выпускниками  прошлых  лет.</a:t>
            </a:r>
            <a:endParaRPr lang="ru-RU" dirty="0"/>
          </a:p>
        </p:txBody>
      </p:sp>
      <p:pic>
        <p:nvPicPr>
          <p:cNvPr id="8" name="Рисунок 7" descr="TmTB5Vjze4Q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395536" y="1124744"/>
            <a:ext cx="4104456" cy="367240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619672" y="476672"/>
            <a:ext cx="5688632" cy="648072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Аллея молодоженов</a:t>
            </a:r>
            <a:endParaRPr lang="ru-RU" sz="3200" b="1" dirty="0"/>
          </a:p>
        </p:txBody>
      </p:sp>
      <p:pic>
        <p:nvPicPr>
          <p:cNvPr id="10" name="Содержимое 9" descr="d70a279ac7c1e7abcc0d7d0c5edb1886.jp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323528" y="3861048"/>
            <a:ext cx="4104456" cy="2808311"/>
          </a:xfrm>
        </p:spPr>
      </p:pic>
      <p:pic>
        <p:nvPicPr>
          <p:cNvPr id="11" name="Рисунок 10" descr="1509519059_841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499992" y="4005064"/>
            <a:ext cx="4320480" cy="2664296"/>
          </a:xfrm>
          <a:prstGeom prst="rect">
            <a:avLst/>
          </a:prstGeom>
        </p:spPr>
      </p:pic>
      <p:pic>
        <p:nvPicPr>
          <p:cNvPr id="12" name="Рисунок 11" descr="5344mi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1196752"/>
            <a:ext cx="3792484" cy="2614052"/>
          </a:xfrm>
          <a:prstGeom prst="rect">
            <a:avLst/>
          </a:prstGeom>
        </p:spPr>
      </p:pic>
      <p:pic>
        <p:nvPicPr>
          <p:cNvPr id="6" name="Рисунок 5" descr="2-17 (1) (1)-fotor-bg-remover-20231220192129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-252536" y="5273824"/>
            <a:ext cx="2736304" cy="1584176"/>
          </a:xfrm>
          <a:prstGeom prst="rect">
            <a:avLst/>
          </a:prstGeom>
        </p:spPr>
      </p:pic>
      <p:pic>
        <p:nvPicPr>
          <p:cNvPr id="7" name="Рисунок 6" descr="1680718665_sneg-top-p-kartinka-molodozheni-krasivo-53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4499992" y="1196752"/>
            <a:ext cx="4224908" cy="2736305"/>
          </a:xfrm>
          <a:prstGeom prst="rect">
            <a:avLst/>
          </a:prstGeom>
        </p:spPr>
      </p:pic>
      <p:pic>
        <p:nvPicPr>
          <p:cNvPr id="9" name="Рисунок 8" descr="uwbBQs-xgf7-lH-f7D6fo-transformed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>
            <a:off x="4499992" y="5085184"/>
            <a:ext cx="1512167" cy="1440160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64704"/>
            <a:ext cx="822960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Планируемый результат</a:t>
            </a:r>
            <a:endParaRPr lang="ru-RU" sz="3200" b="1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827584" y="1844824"/>
            <a:ext cx="7859216" cy="4479776"/>
          </a:xfrm>
        </p:spPr>
        <p:txBody>
          <a:bodyPr/>
          <a:lstStyle/>
          <a:p>
            <a:r>
              <a:rPr lang="ru-RU" dirty="0" smtClean="0"/>
              <a:t>Повышение  культурного  уровня  жителей села;</a:t>
            </a:r>
          </a:p>
          <a:p>
            <a:r>
              <a:rPr lang="ru-RU" dirty="0" smtClean="0"/>
              <a:t> Создание  условий  для полноценного  отдыха и оздоровления  представителей  разных  поколений;</a:t>
            </a:r>
          </a:p>
          <a:p>
            <a:r>
              <a:rPr lang="ru-RU" dirty="0" smtClean="0"/>
              <a:t>Создание условий для  сохранения старых и заложения новых традиций;</a:t>
            </a:r>
          </a:p>
          <a:p>
            <a:r>
              <a:rPr lang="ru-RU" dirty="0" smtClean="0"/>
              <a:t>Повышение  статуса  села.</a:t>
            </a:r>
            <a:endParaRPr lang="ru-RU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7" name="Содержимое 6" descr="Screenshot (17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770576" y="1628801"/>
            <a:ext cx="7602851" cy="2585323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В наших планах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делать место, где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исполняются мечты…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B1DC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creenshot (17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395535" y="1052736"/>
            <a:ext cx="8834105" cy="1754326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endParaRPr lang="ru-RU" sz="5400" b="1" cap="none" spc="0" dirty="0" smtClean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solidFill>
                <a:srgbClr val="002060"/>
              </a:solidFill>
              <a:effectLst/>
            </a:endParaRPr>
          </a:p>
          <a:p>
            <a:pPr algn="ctr"/>
            <a:endParaRPr lang="ru-RU" sz="5400" b="1" cap="none" spc="0" dirty="0">
              <a:ln w="10541" cmpd="sng">
                <a:solidFill>
                  <a:schemeClr val="accent1">
                    <a:shade val="88000"/>
                    <a:satMod val="110000"/>
                  </a:schemeClr>
                </a:solidFill>
                <a:prstDash val="solid"/>
              </a:ln>
              <a:gradFill>
                <a:gsLst>
                  <a:gs pos="0">
                    <a:schemeClr val="accent1">
                      <a:tint val="40000"/>
                      <a:satMod val="250000"/>
                    </a:schemeClr>
                  </a:gs>
                  <a:gs pos="9000">
                    <a:schemeClr val="accent1">
                      <a:tint val="52000"/>
                      <a:satMod val="300000"/>
                    </a:schemeClr>
                  </a:gs>
                  <a:gs pos="50000">
                    <a:schemeClr val="accent1">
                      <a:shade val="20000"/>
                      <a:satMod val="300000"/>
                    </a:schemeClr>
                  </a:gs>
                  <a:gs pos="79000">
                    <a:schemeClr val="accent1">
                      <a:tint val="52000"/>
                      <a:satMod val="300000"/>
                    </a:schemeClr>
                  </a:gs>
                  <a:gs pos="100000">
                    <a:schemeClr val="accent1">
                      <a:tint val="40000"/>
                      <a:satMod val="250000"/>
                    </a:schemeClr>
                  </a:gs>
                </a:gsLst>
                <a:lin ang="5400000"/>
              </a:gradFill>
              <a:effectLst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1673067" y="980729"/>
            <a:ext cx="5797869" cy="4247317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Место,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г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де мы сможем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заложить новые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т</a:t>
            </a:r>
            <a:r>
              <a:rPr lang="ru-RU" sz="5400" b="1" cap="none" spc="0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радиции</a:t>
            </a:r>
          </a:p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нашего села…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B1DC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6" name="Содержимое 5" descr="Screenshot (17)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7999"/>
          </a:xfrm>
        </p:spPr>
      </p:pic>
      <p:sp>
        <p:nvSpPr>
          <p:cNvPr id="7" name="Прямоугольник 6"/>
          <p:cNvSpPr/>
          <p:nvPr/>
        </p:nvSpPr>
        <p:spPr>
          <a:xfrm>
            <a:off x="729188" y="2492896"/>
            <a:ext cx="7685630" cy="923330"/>
          </a:xfrm>
          <a:prstGeom prst="rect">
            <a:avLst/>
          </a:prstGeom>
          <a:noFill/>
        </p:spPr>
        <p:txBody>
          <a:bodyPr wrap="square" lIns="91440" tIns="45720" rIns="91440" bIns="45720">
            <a:spAutoFit/>
          </a:bodyPr>
          <a:lstStyle/>
          <a:p>
            <a:pPr algn="ctr"/>
            <a:r>
              <a:rPr lang="ru-RU" sz="5400" b="1" dirty="0" smtClean="0">
                <a:ln w="18000">
                  <a:solidFill>
                    <a:schemeClr val="accent2">
                      <a:satMod val="140000"/>
                    </a:schemeClr>
                  </a:solidFill>
                  <a:prstDash val="solid"/>
                  <a:miter lim="800000"/>
                </a:ln>
                <a:solidFill>
                  <a:srgbClr val="0B1DCB"/>
                </a:solidFill>
                <a:effectLst>
                  <a:outerShdw blurRad="25500" dist="23000" dir="7020000" algn="tl">
                    <a:srgbClr val="000000">
                      <a:alpha val="50000"/>
                    </a:srgbClr>
                  </a:outerShdw>
                </a:effectLst>
              </a:rPr>
              <a:t>Спасибо за внимание!</a:t>
            </a:r>
            <a:endParaRPr lang="ru-RU" sz="5400" b="1" cap="none" spc="0" dirty="0">
              <a:ln w="18000">
                <a:solidFill>
                  <a:schemeClr val="accent2">
                    <a:satMod val="140000"/>
                  </a:schemeClr>
                </a:solidFill>
                <a:prstDash val="solid"/>
                <a:miter lim="800000"/>
              </a:ln>
              <a:solidFill>
                <a:srgbClr val="0B1DCB"/>
              </a:solidFill>
              <a:effectLst>
                <a:outerShdw blurRad="25500" dist="23000" dir="7020000" algn="tl">
                  <a:srgbClr val="000000">
                    <a:alpha val="50000"/>
                  </a:srgbClr>
                </a:outerShdw>
              </a:effectLst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pPr algn="ctr"/>
            <a:r>
              <a:rPr lang="ru-RU" dirty="0" smtClean="0"/>
              <a:t>Цель проекта:</a:t>
            </a:r>
            <a:endParaRPr lang="ru-RU" dirty="0"/>
          </a:p>
        </p:txBody>
      </p:sp>
      <p:sp>
        <p:nvSpPr>
          <p:cNvPr id="5" name="Содержимое 4"/>
          <p:cNvSpPr>
            <a:spLocks noGrp="1"/>
          </p:cNvSpPr>
          <p:nvPr>
            <p:ph idx="1"/>
          </p:nvPr>
        </p:nvSpPr>
        <p:spPr>
          <a:xfrm>
            <a:off x="457200" y="2420888"/>
            <a:ext cx="8229600" cy="3903712"/>
          </a:xfrm>
        </p:spPr>
        <p:txBody>
          <a:bodyPr>
            <a:normAutofit/>
          </a:bodyPr>
          <a:lstStyle/>
          <a:p>
            <a:pPr lvl="0"/>
            <a:r>
              <a:rPr lang="ru-RU" sz="4000" dirty="0" smtClean="0"/>
              <a:t>  Создание в поселке </a:t>
            </a:r>
            <a:r>
              <a:rPr lang="ru-RU" sz="4000" dirty="0" err="1" smtClean="0"/>
              <a:t>культурно-досуговой</a:t>
            </a:r>
            <a:r>
              <a:rPr lang="ru-RU" sz="4000" dirty="0" smtClean="0"/>
              <a:t> парковой зоны; </a:t>
            </a:r>
          </a:p>
          <a:p>
            <a:pPr lvl="0"/>
            <a:r>
              <a:rPr lang="ru-RU" sz="4000" dirty="0" smtClean="0"/>
              <a:t>  Формирование у жителей поселка здорового образа жизни</a:t>
            </a:r>
          </a:p>
          <a:p>
            <a:pPr>
              <a:buNone/>
            </a:pPr>
            <a:endParaRPr lang="ru-RU" sz="4000" dirty="0"/>
          </a:p>
        </p:txBody>
      </p:sp>
      <p:pic>
        <p:nvPicPr>
          <p:cNvPr id="6" name="Рисунок 5" descr="Screenshot (1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467544" y="1124744"/>
            <a:ext cx="8352928" cy="353943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en-US" sz="4400" b="1" dirty="0" err="1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Цель</a:t>
            </a:r>
            <a:r>
              <a:rPr lang="en-US" sz="44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 </a:t>
            </a:r>
            <a:r>
              <a:rPr lang="en-US" sz="4400" b="1" dirty="0" err="1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проекта</a:t>
            </a:r>
            <a:r>
              <a:rPr lang="en-US" sz="44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:</a:t>
            </a:r>
            <a:endParaRPr lang="ru-RU" sz="4400" b="1" dirty="0" smtClean="0">
              <a:solidFill>
                <a:srgbClr val="0B1DCB"/>
              </a:solidFill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3600" b="1" dirty="0" smtClean="0">
              <a:latin typeface="Times New Roman" pitchFamily="18" charset="0"/>
              <a:cs typeface="Times New Roman" pitchFamily="18" charset="0"/>
            </a:endParaRPr>
          </a:p>
          <a:p>
            <a:pPr lvl="0" fontAlgn="base">
              <a:buFont typeface="Wingdings" pitchFamily="2" charset="2"/>
              <a:buChar char="q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Создание в селе </a:t>
            </a:r>
            <a:r>
              <a:rPr lang="ru-RU" sz="3600" dirty="0" err="1" smtClean="0">
                <a:latin typeface="Times New Roman" pitchFamily="18" charset="0"/>
                <a:cs typeface="Times New Roman" pitchFamily="18" charset="0"/>
              </a:rPr>
              <a:t>культурно-досуговой</a:t>
            </a: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 парковой зоны; </a:t>
            </a:r>
          </a:p>
          <a:p>
            <a:pPr>
              <a:buFont typeface="Wingdings" pitchFamily="2" charset="2"/>
              <a:buChar char="q"/>
            </a:pPr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Формирование у жителей села здорового образа жизни</a:t>
            </a:r>
            <a:endParaRPr lang="ru-RU" sz="3600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852704"/>
          </a:xfrm>
        </p:spPr>
        <p:txBody>
          <a:bodyPr/>
          <a:lstStyle/>
          <a:p>
            <a:pPr algn="ctr"/>
            <a:r>
              <a:rPr lang="ru-RU" dirty="0" smtClean="0"/>
              <a:t>Целевая группа</a:t>
            </a:r>
            <a:endParaRPr lang="ru-RU" dirty="0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algn="ctr">
              <a:buNone/>
            </a:pPr>
            <a:r>
              <a:rPr lang="ru-RU" sz="3200" dirty="0" smtClean="0"/>
              <a:t>   Наш  парк смогут посещать все жители и гости села. </a:t>
            </a:r>
          </a:p>
          <a:p>
            <a:pPr algn="ctr">
              <a:buNone/>
            </a:pPr>
            <a:r>
              <a:rPr lang="ru-RU" sz="3200" dirty="0" smtClean="0"/>
              <a:t>  Именно в парке можно будет проводить различные праздники, мероприятия (митинг </a:t>
            </a:r>
            <a:r>
              <a:rPr lang="ru-RU" sz="3200" dirty="0" smtClean="0">
                <a:latin typeface="Garamond" pitchFamily="18" charset="0"/>
              </a:rPr>
              <a:t>9</a:t>
            </a:r>
            <a:r>
              <a:rPr lang="ru-RU" sz="3200" dirty="0" smtClean="0"/>
              <a:t> мая, сельская спартакиада, праздник села, проводы русской зимы, спортивные соревнования и т.д.)</a:t>
            </a:r>
          </a:p>
          <a:p>
            <a:endParaRPr lang="ru-RU" dirty="0"/>
          </a:p>
        </p:txBody>
      </p:sp>
      <p:pic>
        <p:nvPicPr>
          <p:cNvPr id="4" name="Рисунок 3" descr="Screenshot (17).pn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0" y="0"/>
            <a:ext cx="9144000" cy="6858000"/>
          </a:xfrm>
          <a:prstGeom prst="rect">
            <a:avLst/>
          </a:prstGeom>
        </p:spPr>
      </p:pic>
      <p:sp>
        <p:nvSpPr>
          <p:cNvPr id="5" name="TextBox 4"/>
          <p:cNvSpPr txBox="1"/>
          <p:nvPr/>
        </p:nvSpPr>
        <p:spPr>
          <a:xfrm>
            <a:off x="395536" y="620688"/>
            <a:ext cx="8496945" cy="5693866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4000" b="1" dirty="0" smtClean="0">
                <a:solidFill>
                  <a:srgbClr val="0B1DCB"/>
                </a:solidFill>
                <a:latin typeface="Times New Roman" pitchFamily="18" charset="0"/>
                <a:cs typeface="Times New Roman" pitchFamily="18" charset="0"/>
              </a:rPr>
              <a:t>Целевая группа</a:t>
            </a:r>
          </a:p>
          <a:p>
            <a:pPr algn="ctr"/>
            <a:endParaRPr lang="ru-RU" sz="3600" b="1" dirty="0" smtClean="0">
              <a:solidFill>
                <a:srgbClr val="0B1DCB"/>
              </a:solidFill>
              <a:latin typeface="Times New Roman" pitchFamily="18" charset="0"/>
              <a:cs typeface="Times New Roman" pitchFamily="18" charset="0"/>
            </a:endParaRP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Наш  парк смогут посещать все жители и гости села.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Именно в парке можно будет проводить различные праздники, мероприятия </a:t>
            </a:r>
          </a:p>
          <a:p>
            <a:r>
              <a:rPr lang="ru-RU" sz="3600" dirty="0" smtClean="0">
                <a:latin typeface="Times New Roman" pitchFamily="18" charset="0"/>
                <a:cs typeface="Times New Roman" pitchFamily="18" charset="0"/>
              </a:rPr>
              <a:t>(праздник села, праздник детства, проводы русской зимы, спортивные соревнования и т.д.)</a:t>
            </a:r>
          </a:p>
          <a:p>
            <a:pPr algn="ctr"/>
            <a:endParaRPr lang="ru-RU" sz="3600" dirty="0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704088"/>
            <a:ext cx="8229600" cy="6366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Выбор места для парка</a:t>
            </a:r>
            <a:endParaRPr lang="ru-RU" sz="3200" b="1" dirty="0"/>
          </a:p>
        </p:txBody>
      </p:sp>
      <p:sp>
        <p:nvSpPr>
          <p:cNvPr id="5" name="Овал 4"/>
          <p:cNvSpPr/>
          <p:nvPr/>
        </p:nvSpPr>
        <p:spPr>
          <a:xfrm>
            <a:off x="4716016" y="4077072"/>
            <a:ext cx="504056" cy="216024"/>
          </a:xfrm>
          <a:prstGeom prst="ellipse">
            <a:avLst/>
          </a:prstGeom>
          <a:solidFill>
            <a:schemeClr val="accent5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7" name="Содержимое 6" descr="2023-12-19_12-57-04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>
            <a:off x="539552" y="1484783"/>
            <a:ext cx="8064896" cy="5227247"/>
          </a:xfrm>
        </p:spPr>
      </p:pic>
      <p:sp>
        <p:nvSpPr>
          <p:cNvPr id="8" name="Скругленная прямоугольная выноска 7"/>
          <p:cNvSpPr/>
          <p:nvPr/>
        </p:nvSpPr>
        <p:spPr>
          <a:xfrm rot="1219853">
            <a:off x="4572000" y="4077072"/>
            <a:ext cx="360040" cy="144016"/>
          </a:xfrm>
          <a:prstGeom prst="wedgeRoundRectCallout">
            <a:avLst/>
          </a:prstGeom>
        </p:spPr>
        <p:style>
          <a:lnRef idx="2">
            <a:schemeClr val="accent5">
              <a:shade val="50000"/>
            </a:schemeClr>
          </a:lnRef>
          <a:fillRef idx="1">
            <a:schemeClr val="accent5"/>
          </a:fillRef>
          <a:effectRef idx="0">
            <a:schemeClr val="accent5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>
              <a:solidFill>
                <a:srgbClr val="00B050"/>
              </a:solidFill>
            </a:endParaRPr>
          </a:p>
        </p:txBody>
      </p:sp>
      <p:sp>
        <p:nvSpPr>
          <p:cNvPr id="6" name="Стрелка вниз 5"/>
          <p:cNvSpPr/>
          <p:nvPr/>
        </p:nvSpPr>
        <p:spPr>
          <a:xfrm>
            <a:off x="4572000" y="3501008"/>
            <a:ext cx="144016" cy="360040"/>
          </a:xfrm>
          <a:prstGeom prst="downArrow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685800" y="514352"/>
            <a:ext cx="7630616" cy="538384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Обоснование выбора места:</a:t>
            </a:r>
            <a:endParaRPr lang="ru-RU" sz="3200" b="1" dirty="0"/>
          </a:p>
        </p:txBody>
      </p:sp>
      <p:sp>
        <p:nvSpPr>
          <p:cNvPr id="14" name="Текст 13"/>
          <p:cNvSpPr>
            <a:spLocks noGrp="1"/>
          </p:cNvSpPr>
          <p:nvPr>
            <p:ph type="body" idx="2"/>
          </p:nvPr>
        </p:nvSpPr>
        <p:spPr>
          <a:xfrm>
            <a:off x="1043608" y="4941168"/>
            <a:ext cx="7200800" cy="1584176"/>
          </a:xfrm>
        </p:spPr>
        <p:txBody>
          <a:bodyPr>
            <a:normAutofit fontScale="92500" lnSpcReduction="20000"/>
          </a:bodyPr>
          <a:lstStyle/>
          <a:p>
            <a:pPr>
              <a:buFont typeface="Wingdings" pitchFamily="2" charset="2"/>
              <a:buChar char="Ø"/>
            </a:pPr>
            <a:endParaRPr lang="ru-RU" dirty="0" smtClean="0"/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</a:t>
            </a:r>
            <a:r>
              <a:rPr lang="ru-RU" sz="2400" dirty="0" smtClean="0"/>
              <a:t>Центральная часть села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 Близкое расположение школы и администрации </a:t>
            </a:r>
          </a:p>
          <a:p>
            <a:pPr>
              <a:buFont typeface="Wingdings" pitchFamily="2" charset="2"/>
              <a:buChar char="Ø"/>
            </a:pPr>
            <a:r>
              <a:rPr lang="ru-RU" sz="2400" dirty="0" smtClean="0"/>
              <a:t>  Наличие рядом  дороги для  обслуживающего                                     спецтранспорта</a:t>
            </a:r>
            <a:endParaRPr lang="ru-RU" sz="2400" dirty="0"/>
          </a:p>
        </p:txBody>
      </p:sp>
      <p:cxnSp>
        <p:nvCxnSpPr>
          <p:cNvPr id="6" name="Прямая соединительная линия 5"/>
          <p:cNvCxnSpPr/>
          <p:nvPr/>
        </p:nvCxnSpPr>
        <p:spPr>
          <a:xfrm>
            <a:off x="5076056" y="2132856"/>
            <a:ext cx="72008" cy="216024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8" name="Прямая соединительная линия 7"/>
          <p:cNvCxnSpPr/>
          <p:nvPr/>
        </p:nvCxnSpPr>
        <p:spPr>
          <a:xfrm flipH="1">
            <a:off x="4427984" y="2348880"/>
            <a:ext cx="720080" cy="288032"/>
          </a:xfrm>
          <a:prstGeom prst="line">
            <a:avLst/>
          </a:prstGeom>
          <a:ln w="38100" cmpd="sng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0" name="Прямая соединительная линия 9"/>
          <p:cNvCxnSpPr/>
          <p:nvPr/>
        </p:nvCxnSpPr>
        <p:spPr>
          <a:xfrm flipH="1" flipV="1">
            <a:off x="4283968" y="2204864"/>
            <a:ext cx="144016" cy="43204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12" name="Прямая соединительная линия 11"/>
          <p:cNvCxnSpPr/>
          <p:nvPr/>
        </p:nvCxnSpPr>
        <p:spPr>
          <a:xfrm flipV="1">
            <a:off x="4283968" y="2132856"/>
            <a:ext cx="792088" cy="72008"/>
          </a:xfrm>
          <a:prstGeom prst="line">
            <a:avLst/>
          </a:prstGeom>
          <a:ln w="38100">
            <a:solidFill>
              <a:srgbClr val="FF0000"/>
            </a:solidFill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pic>
        <p:nvPicPr>
          <p:cNvPr id="11" name="Содержимое 10" descr="карта места.png"/>
          <p:cNvPicPr>
            <a:picLocks noGrp="1" noChangeAspect="1"/>
          </p:cNvPicPr>
          <p:nvPr>
            <p:ph sz="half" idx="1"/>
          </p:nvPr>
        </p:nvPicPr>
        <p:blipFill>
          <a:blip r:embed="rId2" cstate="print"/>
          <a:stretch>
            <a:fillRect/>
          </a:stretch>
        </p:blipFill>
        <p:spPr>
          <a:xfrm>
            <a:off x="1187624" y="1124744"/>
            <a:ext cx="6984776" cy="3816424"/>
          </a:xfrm>
        </p:spPr>
      </p:pic>
      <p:sp>
        <p:nvSpPr>
          <p:cNvPr id="13" name="Прямоугольник 12"/>
          <p:cNvSpPr/>
          <p:nvPr/>
        </p:nvSpPr>
        <p:spPr>
          <a:xfrm rot="1763027">
            <a:off x="5229790" y="2732939"/>
            <a:ext cx="431473" cy="152742"/>
          </a:xfrm>
          <a:prstGeom prst="rect">
            <a:avLst/>
          </a:prstGeom>
          <a:solidFill>
            <a:srgbClr val="FF0000"/>
          </a:solidFill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5" name="Рисунок 4" descr="Screenshot (18) (1).pn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1"/>
            <a:ext cx="9396536" cy="6857999"/>
          </a:xfrm>
          <a:prstGeom prst="rect">
            <a:avLst/>
          </a:prstGeom>
        </p:spPr>
      </p:pic>
      <p:sp>
        <p:nvSpPr>
          <p:cNvPr id="7" name="TextBox 6"/>
          <p:cNvSpPr txBox="1"/>
          <p:nvPr/>
        </p:nvSpPr>
        <p:spPr>
          <a:xfrm>
            <a:off x="251520" y="260648"/>
            <a:ext cx="8892480" cy="40011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algn="ctr"/>
            <a:r>
              <a:rPr lang="ru-RU" sz="2000" b="1" dirty="0" smtClean="0">
                <a:latin typeface="Times New Roman" pitchFamily="18" charset="0"/>
                <a:cs typeface="Times New Roman" pitchFamily="18" charset="0"/>
              </a:rPr>
              <a:t>Эскизный проект планировки территории парка отдыха в селе </a:t>
            </a:r>
            <a:r>
              <a:rPr lang="ru-RU" sz="2000" b="1" dirty="0" err="1" smtClean="0">
                <a:latin typeface="Times New Roman" pitchFamily="18" charset="0"/>
                <a:cs typeface="Times New Roman" pitchFamily="18" charset="0"/>
              </a:rPr>
              <a:t>Сикияз</a:t>
            </a:r>
            <a:endParaRPr lang="ru-RU" sz="2000" b="1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8" name="Прямоугольная выноска 7"/>
          <p:cNvSpPr/>
          <p:nvPr/>
        </p:nvSpPr>
        <p:spPr>
          <a:xfrm>
            <a:off x="4211960" y="908720"/>
            <a:ext cx="2448273" cy="1656184"/>
          </a:xfrm>
          <a:prstGeom prst="wedgeRectCallout">
            <a:avLst>
              <a:gd name="adj1" fmla="val 3386"/>
              <a:gd name="adj2" fmla="val 110331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ctr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Детская площадка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9" name="Рисунок 8" descr="ploshhadka-shishkin-les-scaled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283968" y="960154"/>
            <a:ext cx="2304256" cy="1316718"/>
          </a:xfrm>
          <a:prstGeom prst="rect">
            <a:avLst/>
          </a:prstGeom>
        </p:spPr>
      </p:pic>
      <p:sp>
        <p:nvSpPr>
          <p:cNvPr id="12" name="Прямоугольная выноска 11"/>
          <p:cNvSpPr/>
          <p:nvPr/>
        </p:nvSpPr>
        <p:spPr>
          <a:xfrm>
            <a:off x="6732240" y="1196752"/>
            <a:ext cx="2411760" cy="2160240"/>
          </a:xfrm>
          <a:prstGeom prst="wedgeRectCallout">
            <a:avLst>
              <a:gd name="adj1" fmla="val -50459"/>
              <a:gd name="adj2" fmla="val 82692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4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endParaRPr lang="ru-RU" sz="1600" dirty="0" smtClean="0">
              <a:latin typeface="Times New Roman" pitchFamily="18" charset="0"/>
              <a:cs typeface="Times New Roman" pitchFamily="18" charset="0"/>
            </a:endParaRPr>
          </a:p>
          <a:p>
            <a:pPr algn="just"/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3" name="Рисунок 12" descr="Screenshot (19).pn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6804247" y="1250500"/>
            <a:ext cx="2339753" cy="1746452"/>
          </a:xfrm>
          <a:prstGeom prst="rect">
            <a:avLst/>
          </a:prstGeom>
        </p:spPr>
      </p:pic>
      <p:sp>
        <p:nvSpPr>
          <p:cNvPr id="14" name="Прямоугольная выноска 13"/>
          <p:cNvSpPr/>
          <p:nvPr/>
        </p:nvSpPr>
        <p:spPr>
          <a:xfrm rot="10800000">
            <a:off x="5652120" y="5229200"/>
            <a:ext cx="2160240" cy="1368152"/>
          </a:xfrm>
          <a:prstGeom prst="wedgeRectCallout">
            <a:avLst>
              <a:gd name="adj1" fmla="val 16164"/>
              <a:gd name="adj2" fmla="val 73696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vert="horz" rtlCol="0" anchor="t">
            <a:scene3d>
              <a:camera prst="orthographicFront">
                <a:rot lat="0" lon="0" rev="10800000"/>
              </a:camera>
              <a:lightRig rig="threePt" dir="t"/>
            </a:scene3d>
          </a:bodyPr>
          <a:lstStyle/>
          <a:p>
            <a:pPr algn="ctr"/>
            <a:endParaRPr lang="ru-RU" dirty="0"/>
          </a:p>
        </p:txBody>
      </p:sp>
      <p:pic>
        <p:nvPicPr>
          <p:cNvPr id="15" name="Рисунок 14" descr="ybywfuq548fv1pnyyf2bsn6p670jbkte.1024x768w.jpg"/>
          <p:cNvPicPr>
            <a:picLocks noChangeAspect="1"/>
          </p:cNvPicPr>
          <p:nvPr/>
        </p:nvPicPr>
        <p:blipFill>
          <a:blip r:embed="rId6" cstate="print"/>
          <a:stretch>
            <a:fillRect/>
          </a:stretch>
        </p:blipFill>
        <p:spPr>
          <a:xfrm>
            <a:off x="5724128" y="5301208"/>
            <a:ext cx="2016224" cy="864096"/>
          </a:xfrm>
          <a:prstGeom prst="rect">
            <a:avLst/>
          </a:prstGeom>
        </p:spPr>
      </p:pic>
      <p:sp>
        <p:nvSpPr>
          <p:cNvPr id="16" name="TextBox 15"/>
          <p:cNvSpPr txBox="1"/>
          <p:nvPr/>
        </p:nvSpPr>
        <p:spPr>
          <a:xfrm>
            <a:off x="5796136" y="6093296"/>
            <a:ext cx="1872208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Универсальная спортивная площадка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8" name="Рисунок 17" descr="2023-12-20_12-51-00 (1).png"/>
          <p:cNvPicPr>
            <a:picLocks noChangeAspect="1"/>
          </p:cNvPicPr>
          <p:nvPr/>
        </p:nvPicPr>
        <p:blipFill>
          <a:blip r:embed="rId7" cstate="print"/>
          <a:stretch>
            <a:fillRect/>
          </a:stretch>
        </p:blipFill>
        <p:spPr>
          <a:xfrm rot="8399179">
            <a:off x="4297947" y="3210510"/>
            <a:ext cx="361648" cy="399146"/>
          </a:xfrm>
          <a:prstGeom prst="rect">
            <a:avLst/>
          </a:prstGeom>
        </p:spPr>
      </p:pic>
      <p:sp>
        <p:nvSpPr>
          <p:cNvPr id="19" name="Прямоугольная выноска 18"/>
          <p:cNvSpPr/>
          <p:nvPr/>
        </p:nvSpPr>
        <p:spPr>
          <a:xfrm rot="10800000">
            <a:off x="3275856" y="4509120"/>
            <a:ext cx="2232248" cy="2016224"/>
          </a:xfrm>
          <a:prstGeom prst="wedgeRectCallout">
            <a:avLst>
              <a:gd name="adj1" fmla="val 892"/>
              <a:gd name="adj2" fmla="val 109483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1" name="Рисунок 20" descr="Screenshot (8).png"/>
          <p:cNvPicPr>
            <a:picLocks noChangeAspect="1"/>
          </p:cNvPicPr>
          <p:nvPr/>
        </p:nvPicPr>
        <p:blipFill>
          <a:blip r:embed="rId8" cstate="print"/>
          <a:stretch>
            <a:fillRect/>
          </a:stretch>
        </p:blipFill>
        <p:spPr>
          <a:xfrm>
            <a:off x="3347864" y="4581128"/>
            <a:ext cx="2088232" cy="1308666"/>
          </a:xfrm>
          <a:prstGeom prst="rect">
            <a:avLst/>
          </a:prstGeom>
        </p:spPr>
      </p:pic>
      <p:pic>
        <p:nvPicPr>
          <p:cNvPr id="23" name="Рисунок 22" descr="2023-12-20_13-28-45.png"/>
          <p:cNvPicPr>
            <a:picLocks noChangeAspect="1"/>
          </p:cNvPicPr>
          <p:nvPr/>
        </p:nvPicPr>
        <p:blipFill>
          <a:blip r:embed="rId9" cstate="print"/>
          <a:stretch>
            <a:fillRect/>
          </a:stretch>
        </p:blipFill>
        <p:spPr>
          <a:xfrm>
            <a:off x="4644008" y="3429000"/>
            <a:ext cx="360040" cy="360040"/>
          </a:xfrm>
          <a:prstGeom prst="rect">
            <a:avLst/>
          </a:prstGeom>
        </p:spPr>
      </p:pic>
      <p:sp>
        <p:nvSpPr>
          <p:cNvPr id="24" name="TextBox 23"/>
          <p:cNvSpPr txBox="1"/>
          <p:nvPr/>
        </p:nvSpPr>
        <p:spPr>
          <a:xfrm>
            <a:off x="3347864" y="6021288"/>
            <a:ext cx="2304256" cy="523220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Зона проведения массовых мероприятий</a:t>
            </a:r>
            <a:endParaRPr lang="ru-RU" sz="14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5" name="Прямоугольная выноска 24"/>
          <p:cNvSpPr/>
          <p:nvPr/>
        </p:nvSpPr>
        <p:spPr>
          <a:xfrm rot="10800000">
            <a:off x="611560" y="4077072"/>
            <a:ext cx="2592288" cy="2376264"/>
          </a:xfrm>
          <a:prstGeom prst="wedgeRectCallout">
            <a:avLst>
              <a:gd name="adj1" fmla="val -66408"/>
              <a:gd name="adj2" fmla="val 104328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6" name="Рисунок 25" descr="Screenshot (6).png"/>
          <p:cNvPicPr>
            <a:picLocks noChangeAspect="1"/>
          </p:cNvPicPr>
          <p:nvPr/>
        </p:nvPicPr>
        <p:blipFill>
          <a:blip r:embed="rId10" cstate="print"/>
          <a:stretch>
            <a:fillRect/>
          </a:stretch>
        </p:blipFill>
        <p:spPr>
          <a:xfrm>
            <a:off x="683568" y="4221088"/>
            <a:ext cx="2448272" cy="1584175"/>
          </a:xfrm>
          <a:prstGeom prst="rect">
            <a:avLst/>
          </a:prstGeom>
        </p:spPr>
      </p:pic>
      <p:sp>
        <p:nvSpPr>
          <p:cNvPr id="27" name="TextBox 26"/>
          <p:cNvSpPr txBox="1"/>
          <p:nvPr/>
        </p:nvSpPr>
        <p:spPr>
          <a:xfrm>
            <a:off x="755576" y="5805264"/>
            <a:ext cx="2376264" cy="58477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dirty="0" smtClean="0">
                <a:latin typeface="Times New Roman" pitchFamily="18" charset="0"/>
                <a:cs typeface="Times New Roman" pitchFamily="18" charset="0"/>
              </a:rPr>
              <a:t>Территория пассивного отдыха</a:t>
            </a:r>
            <a:endParaRPr lang="ru-RU" sz="16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8" name="TextBox 27"/>
          <p:cNvSpPr txBox="1"/>
          <p:nvPr/>
        </p:nvSpPr>
        <p:spPr>
          <a:xfrm>
            <a:off x="6300192" y="378904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1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29" name="TextBox 28"/>
          <p:cNvSpPr txBox="1"/>
          <p:nvPr/>
        </p:nvSpPr>
        <p:spPr>
          <a:xfrm>
            <a:off x="5868144" y="4005064"/>
            <a:ext cx="261610" cy="338554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2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0" name="TextBox 29"/>
          <p:cNvSpPr txBox="1"/>
          <p:nvPr/>
        </p:nvSpPr>
        <p:spPr>
          <a:xfrm>
            <a:off x="5652120" y="3356992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3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1" name="TextBox 30"/>
          <p:cNvSpPr txBox="1"/>
          <p:nvPr/>
        </p:nvSpPr>
        <p:spPr>
          <a:xfrm>
            <a:off x="4283968" y="3284984"/>
            <a:ext cx="274434" cy="307777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4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4</a:t>
            </a:r>
            <a:endParaRPr lang="ru-RU" sz="14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>
            <a:off x="3707904" y="2780928"/>
            <a:ext cx="280846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</a:rPr>
              <a:t>5</a:t>
            </a:r>
            <a:endParaRPr lang="ru-RU" sz="1600" b="1" dirty="0">
              <a:solidFill>
                <a:schemeClr val="bg1"/>
              </a:solidFill>
            </a:endParaRPr>
          </a:p>
        </p:txBody>
      </p:sp>
      <p:sp>
        <p:nvSpPr>
          <p:cNvPr id="33" name="TextBox 32"/>
          <p:cNvSpPr txBox="1"/>
          <p:nvPr/>
        </p:nvSpPr>
        <p:spPr>
          <a:xfrm>
            <a:off x="4716016" y="3429000"/>
            <a:ext cx="287258" cy="338554"/>
          </a:xfrm>
          <a:prstGeom prst="rect">
            <a:avLst/>
          </a:prstGeom>
          <a:noFill/>
        </p:spPr>
        <p:txBody>
          <a:bodyPr wrap="none" rtlCol="0">
            <a:spAutoFit/>
          </a:bodyPr>
          <a:lstStyle/>
          <a:p>
            <a:r>
              <a:rPr lang="ru-RU" sz="1600" b="1" dirty="0" smtClean="0">
                <a:solidFill>
                  <a:schemeClr val="bg1"/>
                </a:solidFill>
                <a:latin typeface="Times New Roman" pitchFamily="18" charset="0"/>
                <a:cs typeface="Times New Roman" pitchFamily="18" charset="0"/>
              </a:rPr>
              <a:t>6</a:t>
            </a:r>
            <a:endParaRPr lang="ru-RU" sz="1600" b="1" dirty="0">
              <a:solidFill>
                <a:schemeClr val="bg1"/>
              </a:solidFill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4" name="TextBox 33"/>
          <p:cNvSpPr txBox="1"/>
          <p:nvPr/>
        </p:nvSpPr>
        <p:spPr>
          <a:xfrm>
            <a:off x="251520" y="1772816"/>
            <a:ext cx="2376264" cy="2431435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1.Спортивная площадка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2.Универсальная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Спортивная площадка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3. Детская площадка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4. Зона проведения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Массовых мероприятий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5.Территория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пассивного отдыха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6. Место  для</a:t>
            </a:r>
          </a:p>
          <a:p>
            <a:pPr marL="342900" indent="-342900"/>
            <a:r>
              <a:rPr lang="ru-RU" sz="1400" dirty="0" smtClean="0">
                <a:latin typeface="Times New Roman" pitchFamily="18" charset="0"/>
                <a:cs typeface="Times New Roman" pitchFamily="18" charset="0"/>
              </a:rPr>
              <a:t>новогодней ёлки</a:t>
            </a:r>
          </a:p>
          <a:p>
            <a:pPr marL="342900" indent="-342900"/>
            <a:endParaRPr lang="ru-RU" sz="1200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36" name="Стрелка влево 35"/>
          <p:cNvSpPr/>
          <p:nvPr/>
        </p:nvSpPr>
        <p:spPr>
          <a:xfrm rot="1313753">
            <a:off x="7368046" y="4566860"/>
            <a:ext cx="787287" cy="472691"/>
          </a:xfrm>
          <a:prstGeom prst="leftArrow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Равно 39"/>
          <p:cNvSpPr/>
          <p:nvPr/>
        </p:nvSpPr>
        <p:spPr>
          <a:xfrm rot="6904797" flipV="1">
            <a:off x="7089017" y="4504590"/>
            <a:ext cx="394077" cy="135304"/>
          </a:xfrm>
          <a:prstGeom prst="mathEqual">
            <a:avLst>
              <a:gd name="adj1" fmla="val 23520"/>
              <a:gd name="adj2" fmla="val 52960"/>
            </a:avLst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41" name="TextBox 40"/>
          <p:cNvSpPr txBox="1"/>
          <p:nvPr/>
        </p:nvSpPr>
        <p:spPr>
          <a:xfrm rot="1293197">
            <a:off x="7688851" y="4399601"/>
            <a:ext cx="1030432" cy="307777"/>
          </a:xfrm>
          <a:prstGeom prst="rect">
            <a:avLst/>
          </a:prstGeom>
          <a:noFill/>
        </p:spPr>
        <p:txBody>
          <a:bodyPr wrap="square" rtlCol="0">
            <a:spAutoFit/>
          </a:bodyPr>
          <a:lstStyle/>
          <a:p>
            <a:r>
              <a:rPr lang="ru-RU" sz="1400" b="1" dirty="0" smtClean="0">
                <a:latin typeface="Times New Roman" pitchFamily="18" charset="0"/>
                <a:cs typeface="Times New Roman" pitchFamily="18" charset="0"/>
              </a:rPr>
              <a:t>ВХОД</a:t>
            </a:r>
            <a:endParaRPr lang="ru-RU" sz="1400" b="1" dirty="0">
              <a:latin typeface="Times New Roman" pitchFamily="18" charset="0"/>
              <a:cs typeface="Times New Roman" pitchFamily="18" charset="0"/>
            </a:endParaRPr>
          </a:p>
        </p:txBody>
      </p:sp>
    </p:spTree>
  </p:cSld>
  <p:clrMapOvr>
    <a:masterClrMapping/>
  </p:clrMapOvr>
  <p:transition/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512" y="404664"/>
            <a:ext cx="8640960" cy="720080"/>
          </a:xfrm>
        </p:spPr>
        <p:txBody>
          <a:bodyPr>
            <a:normAutofit/>
          </a:bodyPr>
          <a:lstStyle/>
          <a:p>
            <a:pPr algn="ctr"/>
            <a:r>
              <a:rPr lang="ru-RU" sz="3200" b="1" dirty="0" smtClean="0"/>
              <a:t>Зона проведения массовых мероприятий</a:t>
            </a:r>
            <a:endParaRPr lang="ru-RU" sz="3200" b="1" dirty="0"/>
          </a:p>
        </p:txBody>
      </p:sp>
      <p:sp>
        <p:nvSpPr>
          <p:cNvPr id="5" name="Текст 4"/>
          <p:cNvSpPr>
            <a:spLocks noGrp="1"/>
          </p:cNvSpPr>
          <p:nvPr>
            <p:ph type="body" idx="2"/>
          </p:nvPr>
        </p:nvSpPr>
        <p:spPr>
          <a:xfrm>
            <a:off x="467544" y="1268760"/>
            <a:ext cx="3816424" cy="2880320"/>
          </a:xfrm>
        </p:spPr>
        <p:txBody>
          <a:bodyPr>
            <a:normAutofit/>
          </a:bodyPr>
          <a:lstStyle/>
          <a:p>
            <a:pPr>
              <a:buFont typeface="Wingdings" pitchFamily="2" charset="2"/>
              <a:buChar char="Ø"/>
            </a:pPr>
            <a:r>
              <a:rPr lang="ru-RU" sz="2000" dirty="0" smtClean="0"/>
              <a:t>   Сцена для выступления артистов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 Места для зрителей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Дорожка для конкурсов, аттракционов и ярмарочной торговли</a:t>
            </a:r>
          </a:p>
          <a:p>
            <a:pPr>
              <a:buFont typeface="Wingdings" pitchFamily="2" charset="2"/>
              <a:buChar char="Ø"/>
            </a:pPr>
            <a:r>
              <a:rPr lang="ru-RU" sz="2000" dirty="0" smtClean="0"/>
              <a:t>  Площадка для сельской новогодней елки</a:t>
            </a:r>
            <a:endParaRPr lang="ru-RU" sz="2000" dirty="0"/>
          </a:p>
        </p:txBody>
      </p:sp>
      <p:pic>
        <p:nvPicPr>
          <p:cNvPr id="8" name="Рисунок 7" descr="rHD2-MzUaXo.jpg"/>
          <p:cNvPicPr>
            <a:picLocks noChangeAspect="1"/>
          </p:cNvPicPr>
          <p:nvPr/>
        </p:nvPicPr>
        <p:blipFill>
          <a:blip r:embed="rId2" cstate="print"/>
          <a:stretch>
            <a:fillRect/>
          </a:stretch>
        </p:blipFill>
        <p:spPr>
          <a:xfrm>
            <a:off x="4572000" y="1196752"/>
            <a:ext cx="4248472" cy="2448272"/>
          </a:xfrm>
          <a:prstGeom prst="rect">
            <a:avLst/>
          </a:prstGeom>
        </p:spPr>
      </p:pic>
      <p:pic>
        <p:nvPicPr>
          <p:cNvPr id="9" name="Рисунок 8" descr="vCizsz249bI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323528" y="4005064"/>
            <a:ext cx="4104456" cy="2592288"/>
          </a:xfrm>
          <a:prstGeom prst="rect">
            <a:avLst/>
          </a:prstGeom>
        </p:spPr>
      </p:pic>
      <p:pic>
        <p:nvPicPr>
          <p:cNvPr id="10" name="Рисунок 9" descr="2023-12-20_16-08-26.pn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4572000" y="3933056"/>
            <a:ext cx="4248472" cy="2664296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547664" y="620688"/>
            <a:ext cx="6408712" cy="504056"/>
          </a:xfrm>
        </p:spPr>
        <p:txBody>
          <a:bodyPr>
            <a:noAutofit/>
          </a:bodyPr>
          <a:lstStyle/>
          <a:p>
            <a:pPr algn="ctr"/>
            <a:r>
              <a:rPr lang="ru-RU" sz="3200" b="1" dirty="0" smtClean="0"/>
              <a:t>Детская площадка</a:t>
            </a:r>
            <a:endParaRPr lang="ru-RU" sz="3200" b="1" dirty="0"/>
          </a:p>
        </p:txBody>
      </p:sp>
      <p:sp>
        <p:nvSpPr>
          <p:cNvPr id="5" name="Овальная выноска 4"/>
          <p:cNvSpPr/>
          <p:nvPr/>
        </p:nvSpPr>
        <p:spPr>
          <a:xfrm>
            <a:off x="2339752" y="2348880"/>
            <a:ext cx="504056" cy="432048"/>
          </a:xfrm>
          <a:prstGeom prst="wedgeEllipseCallout">
            <a:avLst>
              <a:gd name="adj1" fmla="val 58877"/>
              <a:gd name="adj2" fmla="val 89986"/>
            </a:avLst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/>
              <a:t>1</a:t>
            </a:r>
            <a:endParaRPr lang="ru-RU" dirty="0"/>
          </a:p>
        </p:txBody>
      </p:sp>
      <p:pic>
        <p:nvPicPr>
          <p:cNvPr id="17" name="Содержимое 16" descr="2023-12-20_16-17-28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6200000">
            <a:off x="1196423" y="1187954"/>
            <a:ext cx="2393937" cy="2699566"/>
          </a:xfrm>
        </p:spPr>
      </p:pic>
      <p:pic>
        <p:nvPicPr>
          <p:cNvPr id="18" name="Рисунок 17" descr="ploshhadka-shishkin-les-scaled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4139952" y="1268760"/>
            <a:ext cx="4580934" cy="3312368"/>
          </a:xfrm>
          <a:prstGeom prst="rect">
            <a:avLst/>
          </a:prstGeom>
        </p:spPr>
      </p:pic>
      <p:pic>
        <p:nvPicPr>
          <p:cNvPr id="6" name="Рисунок 5" descr="6346643eac5d712dd5408791e293f2ac.jp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251520" y="3861048"/>
            <a:ext cx="3816424" cy="259228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55576" y="548680"/>
            <a:ext cx="7704856" cy="576064"/>
          </a:xfrm>
        </p:spPr>
        <p:txBody>
          <a:bodyPr anchor="ctr">
            <a:noAutofit/>
          </a:bodyPr>
          <a:lstStyle/>
          <a:p>
            <a:pPr algn="ctr"/>
            <a:r>
              <a:rPr lang="ru-RU" sz="3200" b="1" dirty="0" smtClean="0">
                <a:latin typeface="Times New Roman" pitchFamily="18" charset="0"/>
                <a:cs typeface="Times New Roman" pitchFamily="18" charset="0"/>
              </a:rPr>
              <a:t>Универсальная спортивная площадка</a:t>
            </a:r>
            <a:endParaRPr lang="ru-RU" sz="3200" b="1" dirty="0">
              <a:latin typeface="Times New Roman" pitchFamily="18" charset="0"/>
              <a:cs typeface="Times New Roman" pitchFamily="18" charset="0"/>
            </a:endParaRPr>
          </a:p>
        </p:txBody>
      </p:sp>
      <p:pic>
        <p:nvPicPr>
          <p:cNvPr id="10" name="Содержимое 9" descr="2023-12-20_16-29-00.png"/>
          <p:cNvPicPr>
            <a:picLocks noGrp="1" noChangeAspect="1"/>
          </p:cNvPicPr>
          <p:nvPr>
            <p:ph idx="1"/>
          </p:nvPr>
        </p:nvPicPr>
        <p:blipFill>
          <a:blip r:embed="rId2" cstate="print"/>
          <a:stretch>
            <a:fillRect/>
          </a:stretch>
        </p:blipFill>
        <p:spPr>
          <a:xfrm rot="10800000">
            <a:off x="4788024" y="1268760"/>
            <a:ext cx="3456384" cy="2520281"/>
          </a:xfrm>
        </p:spPr>
      </p:pic>
      <p:pic>
        <p:nvPicPr>
          <p:cNvPr id="12" name="Рисунок 11" descr="ybywfuq548fv1pnyyf2bsn6p670jbkte.1024x768w.jpg"/>
          <p:cNvPicPr>
            <a:picLocks noChangeAspect="1"/>
          </p:cNvPicPr>
          <p:nvPr/>
        </p:nvPicPr>
        <p:blipFill>
          <a:blip r:embed="rId3" cstate="print"/>
          <a:stretch>
            <a:fillRect/>
          </a:stretch>
        </p:blipFill>
        <p:spPr>
          <a:xfrm>
            <a:off x="0" y="4077072"/>
            <a:ext cx="4644008" cy="2780928"/>
          </a:xfrm>
          <a:prstGeom prst="rect">
            <a:avLst/>
          </a:prstGeom>
        </p:spPr>
      </p:pic>
      <p:pic>
        <p:nvPicPr>
          <p:cNvPr id="13" name="Рисунок 12" descr="4299eba0b978acc09e9ef089f1e6566d.jpeg"/>
          <p:cNvPicPr>
            <a:picLocks noChangeAspect="1"/>
          </p:cNvPicPr>
          <p:nvPr/>
        </p:nvPicPr>
        <p:blipFill>
          <a:blip r:embed="rId4" cstate="print"/>
          <a:stretch>
            <a:fillRect/>
          </a:stretch>
        </p:blipFill>
        <p:spPr>
          <a:xfrm>
            <a:off x="179512" y="1196752"/>
            <a:ext cx="4392488" cy="2880319"/>
          </a:xfrm>
          <a:prstGeom prst="rect">
            <a:avLst/>
          </a:prstGeom>
        </p:spPr>
      </p:pic>
      <p:pic>
        <p:nvPicPr>
          <p:cNvPr id="14" name="Рисунок 13" descr="71SvUbrYIaE.jpg"/>
          <p:cNvPicPr>
            <a:picLocks noChangeAspect="1"/>
          </p:cNvPicPr>
          <p:nvPr/>
        </p:nvPicPr>
        <p:blipFill>
          <a:blip r:embed="rId5" cstate="print"/>
          <a:stretch>
            <a:fillRect/>
          </a:stretch>
        </p:blipFill>
        <p:spPr>
          <a:xfrm>
            <a:off x="4644008" y="3861048"/>
            <a:ext cx="4104456" cy="2783458"/>
          </a:xfrm>
          <a:prstGeom prst="rect">
            <a:avLst/>
          </a:prstGeom>
        </p:spPr>
      </p:pic>
    </p:spTree>
  </p:cSld>
  <p:clrMapOvr>
    <a:masterClrMapping/>
  </p:clrMapOvr>
  <p:timing>
    <p:tnLst>
      <p:par>
        <p:cTn id="1" dur="indefinite" restart="never" nodeType="tmRoot"/>
      </p:par>
    </p:tnLst>
  </p:timing>
</p:sld>
</file>

<file path=ppt/theme/_rels/theme1.xml.rels><?xml version="1.0" encoding="UTF-8" standalone="yes"?>
<Relationships xmlns="http://schemas.openxmlformats.org/package/2006/relationships"><Relationship Id="rId1" Type="http://schemas.openxmlformats.org/officeDocument/2006/relationships/image" Target="../media/image1.jpeg"/></Relationships>
</file>

<file path=ppt/theme/theme1.xml><?xml version="1.0" encoding="utf-8"?>
<a:theme xmlns:a="http://schemas.openxmlformats.org/drawingml/2006/main" name="Поток">
  <a:themeElements>
    <a:clrScheme name="Поток">
      <a:dk1>
        <a:sysClr val="windowText" lastClr="000000"/>
      </a:dk1>
      <a:lt1>
        <a:sysClr val="window" lastClr="FFFFFF"/>
      </a:lt1>
      <a:dk2>
        <a:srgbClr val="04617B"/>
      </a:dk2>
      <a:lt2>
        <a:srgbClr val="DBF5F9"/>
      </a:lt2>
      <a:accent1>
        <a:srgbClr val="0F6FC6"/>
      </a:accent1>
      <a:accent2>
        <a:srgbClr val="009DD9"/>
      </a:accent2>
      <a:accent3>
        <a:srgbClr val="0BD0D9"/>
      </a:accent3>
      <a:accent4>
        <a:srgbClr val="10CF9B"/>
      </a:accent4>
      <a:accent5>
        <a:srgbClr val="7CCA62"/>
      </a:accent5>
      <a:accent6>
        <a:srgbClr val="A5C249"/>
      </a:accent6>
      <a:hlink>
        <a:srgbClr val="E2D700"/>
      </a:hlink>
      <a:folHlink>
        <a:srgbClr val="85DFD0"/>
      </a:folHlink>
    </a:clrScheme>
    <a:fontScheme name="Поток">
      <a:majorFont>
        <a:latin typeface="Calibri"/>
        <a:ea typeface=""/>
        <a:cs typeface=""/>
        <a:font script="Jpan" typeface="ＭＳ Ｐゴシック"/>
        <a:font script="Hang" typeface="HY중고딕"/>
        <a:font script="Hans" typeface="隶书"/>
        <a:font script="Hant" typeface="微軟正黑體"/>
        <a:font script="Arab" typeface="Traditional Arabic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ajorFont>
      <a:minorFont>
        <a:latin typeface="Constantia"/>
        <a:ea typeface=""/>
        <a:cs typeface=""/>
        <a:font script="Jpan" typeface="HGP明朝E"/>
        <a:font script="Hang" typeface="HY신명조"/>
        <a:font script="Hans" typeface="宋体"/>
        <a:font script="Hant" typeface="新細明體"/>
        <a:font script="Arab" typeface="Majalla UI"/>
        <a:font script="Hebr" typeface="David"/>
        <a:font script="Thai" typeface="Browalli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inorFont>
    </a:fontScheme>
    <a:fmtScheme name="Поток">
      <a:fillStyleLst>
        <a:solidFill>
          <a:schemeClr val="phClr"/>
        </a:solidFill>
        <a:gradFill rotWithShape="1">
          <a:gsLst>
            <a:gs pos="0">
              <a:schemeClr val="phClr">
                <a:tint val="70000"/>
                <a:satMod val="130000"/>
              </a:schemeClr>
            </a:gs>
            <a:gs pos="43000">
              <a:schemeClr val="phClr">
                <a:tint val="44000"/>
                <a:satMod val="165000"/>
              </a:schemeClr>
            </a:gs>
            <a:gs pos="93000">
              <a:schemeClr val="phClr">
                <a:tint val="15000"/>
                <a:satMod val="165000"/>
              </a:schemeClr>
            </a:gs>
            <a:gs pos="100000">
              <a:schemeClr val="phClr">
                <a:tint val="5000"/>
                <a:satMod val="250000"/>
              </a:schemeClr>
            </a:gs>
          </a:gsLst>
          <a:path path="circle">
            <a:fillToRect l="50000" t="130000" r="50000" b="-30000"/>
          </a:path>
        </a:gradFill>
        <a:gradFill rotWithShape="1">
          <a:gsLst>
            <a:gs pos="0">
              <a:schemeClr val="phClr">
                <a:tint val="98000"/>
                <a:shade val="25000"/>
                <a:satMod val="250000"/>
              </a:schemeClr>
            </a:gs>
            <a:gs pos="68000">
              <a:schemeClr val="phClr">
                <a:tint val="86000"/>
                <a:satMod val="115000"/>
              </a:schemeClr>
            </a:gs>
            <a:gs pos="100000">
              <a:schemeClr val="phClr">
                <a:tint val="50000"/>
                <a:satMod val="150000"/>
              </a:schemeClr>
            </a:gs>
          </a:gsLst>
          <a:path path="circle">
            <a:fillToRect l="50000" t="130000" r="50000" b="-30000"/>
          </a:path>
        </a:gradFill>
      </a:fillStyleLst>
      <a:lnStyleLst>
        <a:ln w="9525" cap="flat" cmpd="sng" algn="ctr">
          <a:solidFill>
            <a:schemeClr val="phClr">
              <a:shade val="50000"/>
              <a:satMod val="103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</a:effectStyle>
        <a:effectStyle>
          <a:effectLst>
            <a:outerShdw blurRad="57150" dist="38100" dir="5400000" algn="ctr" rotWithShape="0">
              <a:schemeClr val="phClr">
                <a:shade val="9000"/>
                <a:satMod val="105000"/>
                <a:alpha val="48000"/>
              </a:schemeClr>
            </a:outerShdw>
          </a:effectLst>
          <a:scene3d>
            <a:camera prst="orthographicFront" fov="0">
              <a:rot lat="0" lon="0" rev="0"/>
            </a:camera>
            <a:lightRig rig="glow" dir="tl">
              <a:rot lat="0" lon="0" rev="900000"/>
            </a:lightRig>
          </a:scene3d>
          <a:sp3d prstMaterial="powder">
            <a:bevelT w="25400" h="381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80000"/>
                <a:satMod val="400000"/>
              </a:schemeClr>
            </a:gs>
            <a:gs pos="25000">
              <a:schemeClr val="phClr">
                <a:tint val="83000"/>
                <a:satMod val="320000"/>
              </a:schemeClr>
            </a:gs>
            <a:gs pos="100000">
              <a:schemeClr val="phClr">
                <a:shade val="15000"/>
                <a:satMod val="320000"/>
              </a:schemeClr>
            </a:gs>
          </a:gsLst>
          <a:path path="circle">
            <a:fillToRect l="10000" t="110000" r="10000" b="100000"/>
          </a:path>
        </a:gradFill>
        <a:blipFill>
          <a:blip xmlns:r="http://schemas.openxmlformats.org/officeDocument/2006/relationships" r:embed="rId1">
            <a:duotone>
              <a:schemeClr val="phClr">
                <a:shade val="90000"/>
                <a:satMod val="150000"/>
              </a:schemeClr>
              <a:schemeClr val="phClr">
                <a:tint val="88000"/>
                <a:satMod val="150000"/>
              </a:schemeClr>
            </a:duotone>
          </a:blip>
          <a:tile tx="0" ty="0" sx="65000" sy="65000" flip="none" algn="tl"/>
        </a:blip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docProps/app.xml><?xml version="1.0" encoding="utf-8"?>
<Properties xmlns="http://schemas.openxmlformats.org/officeDocument/2006/extended-properties" xmlns:vt="http://schemas.openxmlformats.org/officeDocument/2006/docPropsVTypes">
  <Template>Flow</Template>
  <TotalTime>1588</TotalTime>
  <Words>339</Words>
  <Application>Microsoft Office PowerPoint</Application>
  <PresentationFormat>Экран (4:3)</PresentationFormat>
  <Paragraphs>94</Paragraphs>
  <Slides>17</Slides>
  <Notes>1</Notes>
  <HiddenSlides>0</HiddenSlides>
  <MMClips>0</MMClips>
  <ScaleCrop>false</ScaleCrop>
  <HeadingPairs>
    <vt:vector size="6" baseType="variant">
      <vt:variant>
        <vt:lpstr>Использованные шрифты</vt:lpstr>
      </vt:variant>
      <vt:variant>
        <vt:i4>6</vt:i4>
      </vt:variant>
      <vt:variant>
        <vt:lpstr>Тема</vt:lpstr>
      </vt:variant>
      <vt:variant>
        <vt:i4>1</vt:i4>
      </vt:variant>
      <vt:variant>
        <vt:lpstr>Заголовки слайдов</vt:lpstr>
      </vt:variant>
      <vt:variant>
        <vt:i4>17</vt:i4>
      </vt:variant>
    </vt:vector>
  </HeadingPairs>
  <TitlesOfParts>
    <vt:vector size="24" baseType="lpstr">
      <vt:lpstr>Calibri</vt:lpstr>
      <vt:lpstr>Constantia</vt:lpstr>
      <vt:lpstr>Garamond</vt:lpstr>
      <vt:lpstr>Times New Roman</vt:lpstr>
      <vt:lpstr>Wingdings</vt:lpstr>
      <vt:lpstr>Wingdings 2</vt:lpstr>
      <vt:lpstr>Поток</vt:lpstr>
      <vt:lpstr>Презентация PowerPoint</vt:lpstr>
      <vt:lpstr>Цель проекта:</vt:lpstr>
      <vt:lpstr>Целевая группа</vt:lpstr>
      <vt:lpstr>Выбор места для парка</vt:lpstr>
      <vt:lpstr>Обоснование выбора места:</vt:lpstr>
      <vt:lpstr>Презентация PowerPoint</vt:lpstr>
      <vt:lpstr>Зона проведения массовых мероприятий</vt:lpstr>
      <vt:lpstr>Детская площадка</vt:lpstr>
      <vt:lpstr>Универсальная спортивная площадка</vt:lpstr>
      <vt:lpstr>Площадка для силовых упражнений</vt:lpstr>
      <vt:lpstr>Территория для пассивного отдыха</vt:lpstr>
      <vt:lpstr>Аллея выпускников</vt:lpstr>
      <vt:lpstr>Аллея молодоженов</vt:lpstr>
      <vt:lpstr>Планируемый результат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15.0000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Слайд 1</dc:title>
  <dc:creator>Елена</dc:creator>
  <cp:lastModifiedBy>1</cp:lastModifiedBy>
  <cp:revision>148</cp:revision>
  <dcterms:created xsi:type="dcterms:W3CDTF">2018-03-04T08:20:59Z</dcterms:created>
  <dcterms:modified xsi:type="dcterms:W3CDTF">2023-12-22T07:37:15Z</dcterms:modified>
</cp:coreProperties>
</file>